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96" r:id="rId2"/>
    <p:sldId id="304" r:id="rId3"/>
    <p:sldId id="310" r:id="rId4"/>
    <p:sldId id="311" r:id="rId5"/>
    <p:sldId id="312" r:id="rId6"/>
    <p:sldId id="31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1F4E79"/>
    <a:srgbClr val="BDD7EE"/>
    <a:srgbClr val="E6E6E6"/>
    <a:srgbClr val="FFE699"/>
    <a:srgbClr val="F2F2F2"/>
    <a:srgbClr val="FFF2CC"/>
    <a:srgbClr val="EA7600"/>
    <a:srgbClr val="9AF67A"/>
    <a:srgbClr val="85F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89D1A0-85B8-4B9C-BB67-95282BB99417}" v="21" dt="2020-04-15T10:39:08.2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10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3B4B1A6B-5A34-4CA1-9CD9-763FA845A84C}"/>
    <pc:docChg chg="addSld delSld modSld">
      <pc:chgData name="Jennie Kerwin" userId="89cc6116eb6c0dac" providerId="LiveId" clId="{3B4B1A6B-5A34-4CA1-9CD9-763FA845A84C}" dt="2020-04-15T10:39:08.247" v="43"/>
      <pc:docMkLst>
        <pc:docMk/>
      </pc:docMkLst>
      <pc:sldChg chg="del">
        <pc:chgData name="Jennie Kerwin" userId="89cc6116eb6c0dac" providerId="LiveId" clId="{3B4B1A6B-5A34-4CA1-9CD9-763FA845A84C}" dt="2020-04-15T10:33:25.122" v="1" actId="2696"/>
        <pc:sldMkLst>
          <pc:docMk/>
          <pc:sldMk cId="2047842423" sldId="279"/>
        </pc:sldMkLst>
      </pc:sldChg>
      <pc:sldChg chg="del">
        <pc:chgData name="Jennie Kerwin" userId="89cc6116eb6c0dac" providerId="LiveId" clId="{3B4B1A6B-5A34-4CA1-9CD9-763FA845A84C}" dt="2020-04-15T10:33:34.500" v="9" actId="2696"/>
        <pc:sldMkLst>
          <pc:docMk/>
          <pc:sldMk cId="3262603198" sldId="280"/>
        </pc:sldMkLst>
      </pc:sldChg>
      <pc:sldChg chg="del">
        <pc:chgData name="Jennie Kerwin" userId="89cc6116eb6c0dac" providerId="LiveId" clId="{3B4B1A6B-5A34-4CA1-9CD9-763FA845A84C}" dt="2020-04-15T10:33:27.353" v="5" actId="2696"/>
        <pc:sldMkLst>
          <pc:docMk/>
          <pc:sldMk cId="2814342108" sldId="291"/>
        </pc:sldMkLst>
      </pc:sldChg>
      <pc:sldChg chg="del">
        <pc:chgData name="Jennie Kerwin" userId="89cc6116eb6c0dac" providerId="LiveId" clId="{3B4B1A6B-5A34-4CA1-9CD9-763FA845A84C}" dt="2020-04-15T10:33:34.078" v="8" actId="2696"/>
        <pc:sldMkLst>
          <pc:docMk/>
          <pc:sldMk cId="4000350389" sldId="292"/>
        </pc:sldMkLst>
      </pc:sldChg>
      <pc:sldChg chg="del">
        <pc:chgData name="Jennie Kerwin" userId="89cc6116eb6c0dac" providerId="LiveId" clId="{3B4B1A6B-5A34-4CA1-9CD9-763FA845A84C}" dt="2020-04-15T10:33:24.778" v="0" actId="2696"/>
        <pc:sldMkLst>
          <pc:docMk/>
          <pc:sldMk cId="1815915149" sldId="293"/>
        </pc:sldMkLst>
      </pc:sldChg>
      <pc:sldChg chg="del">
        <pc:chgData name="Jennie Kerwin" userId="89cc6116eb6c0dac" providerId="LiveId" clId="{3B4B1A6B-5A34-4CA1-9CD9-763FA845A84C}" dt="2020-04-15T10:33:28.070" v="6" actId="2696"/>
        <pc:sldMkLst>
          <pc:docMk/>
          <pc:sldMk cId="2410687297" sldId="294"/>
        </pc:sldMkLst>
      </pc:sldChg>
      <pc:sldChg chg="del">
        <pc:chgData name="Jennie Kerwin" userId="89cc6116eb6c0dac" providerId="LiveId" clId="{3B4B1A6B-5A34-4CA1-9CD9-763FA845A84C}" dt="2020-04-15T10:33:26.838" v="4" actId="2696"/>
        <pc:sldMkLst>
          <pc:docMk/>
          <pc:sldMk cId="3051130893" sldId="295"/>
        </pc:sldMkLst>
      </pc:sldChg>
      <pc:sldChg chg="modAnim">
        <pc:chgData name="Jennie Kerwin" userId="89cc6116eb6c0dac" providerId="LiveId" clId="{3B4B1A6B-5A34-4CA1-9CD9-763FA845A84C}" dt="2020-04-15T10:36:13.364" v="31"/>
        <pc:sldMkLst>
          <pc:docMk/>
          <pc:sldMk cId="1734192519" sldId="296"/>
        </pc:sldMkLst>
      </pc:sldChg>
      <pc:sldChg chg="del">
        <pc:chgData name="Jennie Kerwin" userId="89cc6116eb6c0dac" providerId="LiveId" clId="{3B4B1A6B-5A34-4CA1-9CD9-763FA845A84C}" dt="2020-04-15T10:33:33.625" v="7" actId="2696"/>
        <pc:sldMkLst>
          <pc:docMk/>
          <pc:sldMk cId="3988410105" sldId="298"/>
        </pc:sldMkLst>
      </pc:sldChg>
      <pc:sldChg chg="del">
        <pc:chgData name="Jennie Kerwin" userId="89cc6116eb6c0dac" providerId="LiveId" clId="{3B4B1A6B-5A34-4CA1-9CD9-763FA845A84C}" dt="2020-04-15T10:33:25.372" v="2" actId="2696"/>
        <pc:sldMkLst>
          <pc:docMk/>
          <pc:sldMk cId="3499184853" sldId="302"/>
        </pc:sldMkLst>
      </pc:sldChg>
      <pc:sldChg chg="del">
        <pc:chgData name="Jennie Kerwin" userId="89cc6116eb6c0dac" providerId="LiveId" clId="{3B4B1A6B-5A34-4CA1-9CD9-763FA845A84C}" dt="2020-04-15T10:33:25.746" v="3" actId="2696"/>
        <pc:sldMkLst>
          <pc:docMk/>
          <pc:sldMk cId="3506549187" sldId="303"/>
        </pc:sldMkLst>
      </pc:sldChg>
      <pc:sldChg chg="modAnim">
        <pc:chgData name="Jennie Kerwin" userId="89cc6116eb6c0dac" providerId="LiveId" clId="{3B4B1A6B-5A34-4CA1-9CD9-763FA845A84C}" dt="2020-04-15T10:36:17.154" v="32"/>
        <pc:sldMkLst>
          <pc:docMk/>
          <pc:sldMk cId="4108261103" sldId="304"/>
        </pc:sldMkLst>
      </pc:sldChg>
      <pc:sldChg chg="del">
        <pc:chgData name="Jennie Kerwin" userId="89cc6116eb6c0dac" providerId="LiveId" clId="{3B4B1A6B-5A34-4CA1-9CD9-763FA845A84C}" dt="2020-04-15T10:35:00.860" v="13" actId="2696"/>
        <pc:sldMkLst>
          <pc:docMk/>
          <pc:sldMk cId="4172650085" sldId="306"/>
        </pc:sldMkLst>
      </pc:sldChg>
      <pc:sldChg chg="del">
        <pc:chgData name="Jennie Kerwin" userId="89cc6116eb6c0dac" providerId="LiveId" clId="{3B4B1A6B-5A34-4CA1-9CD9-763FA845A84C}" dt="2020-04-15T10:35:01.265" v="14" actId="2696"/>
        <pc:sldMkLst>
          <pc:docMk/>
          <pc:sldMk cId="4101125283" sldId="307"/>
        </pc:sldMkLst>
      </pc:sldChg>
      <pc:sldChg chg="del">
        <pc:chgData name="Jennie Kerwin" userId="89cc6116eb6c0dac" providerId="LiveId" clId="{3B4B1A6B-5A34-4CA1-9CD9-763FA845A84C}" dt="2020-04-15T10:35:01.718" v="15" actId="2696"/>
        <pc:sldMkLst>
          <pc:docMk/>
          <pc:sldMk cId="4101125283" sldId="308"/>
        </pc:sldMkLst>
      </pc:sldChg>
      <pc:sldChg chg="del modNotesTx">
        <pc:chgData name="Jennie Kerwin" userId="89cc6116eb6c0dac" providerId="LiveId" clId="{3B4B1A6B-5A34-4CA1-9CD9-763FA845A84C}" dt="2020-04-15T10:35:02.685" v="16" actId="2696"/>
        <pc:sldMkLst>
          <pc:docMk/>
          <pc:sldMk cId="4101125283" sldId="309"/>
        </pc:sldMkLst>
      </pc:sldChg>
      <pc:sldChg chg="del">
        <pc:chgData name="Jennie Kerwin" userId="89cc6116eb6c0dac" providerId="LiveId" clId="{3B4B1A6B-5A34-4CA1-9CD9-763FA845A84C}" dt="2020-04-15T10:33:34.999" v="10" actId="2696"/>
        <pc:sldMkLst>
          <pc:docMk/>
          <pc:sldMk cId="3306851611" sldId="310"/>
        </pc:sldMkLst>
      </pc:sldChg>
      <pc:sldChg chg="addSp delSp modSp add modAnim">
        <pc:chgData name="Jennie Kerwin" userId="89cc6116eb6c0dac" providerId="LiveId" clId="{3B4B1A6B-5A34-4CA1-9CD9-763FA845A84C}" dt="2020-04-15T10:39:00.945" v="41"/>
        <pc:sldMkLst>
          <pc:docMk/>
          <pc:sldMk cId="3728707830" sldId="310"/>
        </pc:sldMkLst>
        <pc:spChg chg="mod">
          <ac:chgData name="Jennie Kerwin" userId="89cc6116eb6c0dac" providerId="LiveId" clId="{3B4B1A6B-5A34-4CA1-9CD9-763FA845A84C}" dt="2020-04-15T10:35:07.054" v="17" actId="6549"/>
          <ac:spMkLst>
            <pc:docMk/>
            <pc:sldMk cId="3728707830" sldId="310"/>
            <ac:spMk id="12" creationId="{B69677ED-5C54-4353-B94F-C526DD00205C}"/>
          </ac:spMkLst>
        </pc:spChg>
        <pc:grpChg chg="del">
          <ac:chgData name="Jennie Kerwin" userId="89cc6116eb6c0dac" providerId="LiveId" clId="{3B4B1A6B-5A34-4CA1-9CD9-763FA845A84C}" dt="2020-04-15T10:35:59.569" v="27" actId="478"/>
          <ac:grpSpMkLst>
            <pc:docMk/>
            <pc:sldMk cId="3728707830" sldId="310"/>
            <ac:grpSpMk id="5" creationId="{00000000-0000-0000-0000-000000000000}"/>
          </ac:grpSpMkLst>
        </pc:grpChg>
        <pc:grpChg chg="add">
          <ac:chgData name="Jennie Kerwin" userId="89cc6116eb6c0dac" providerId="LiveId" clId="{3B4B1A6B-5A34-4CA1-9CD9-763FA845A84C}" dt="2020-04-15T10:36:03.907" v="30"/>
          <ac:grpSpMkLst>
            <pc:docMk/>
            <pc:sldMk cId="3728707830" sldId="310"/>
            <ac:grpSpMk id="21" creationId="{592CF5BE-0DCE-4E5C-A973-5643B2A5A8AB}"/>
          </ac:grpSpMkLst>
        </pc:grpChg>
        <pc:picChg chg="add del">
          <ac:chgData name="Jennie Kerwin" userId="89cc6116eb6c0dac" providerId="LiveId" clId="{3B4B1A6B-5A34-4CA1-9CD9-763FA845A84C}" dt="2020-04-15T10:36:03.907" v="29"/>
          <ac:picMkLst>
            <pc:docMk/>
            <pc:sldMk cId="3728707830" sldId="310"/>
            <ac:picMk id="6" creationId="{88E0064C-B795-4360-98F4-A7B34587CC95}"/>
          </ac:picMkLst>
        </pc:picChg>
      </pc:sldChg>
      <pc:sldChg chg="addSp delSp modSp add modAnim">
        <pc:chgData name="Jennie Kerwin" userId="89cc6116eb6c0dac" providerId="LiveId" clId="{3B4B1A6B-5A34-4CA1-9CD9-763FA845A84C}" dt="2020-04-15T10:39:04.814" v="42"/>
        <pc:sldMkLst>
          <pc:docMk/>
          <pc:sldMk cId="34973298" sldId="311"/>
        </pc:sldMkLst>
        <pc:spChg chg="mod">
          <ac:chgData name="Jennie Kerwin" userId="89cc6116eb6c0dac" providerId="LiveId" clId="{3B4B1A6B-5A34-4CA1-9CD9-763FA845A84C}" dt="2020-04-15T10:35:12.827" v="18" actId="6549"/>
          <ac:spMkLst>
            <pc:docMk/>
            <pc:sldMk cId="34973298" sldId="311"/>
            <ac:spMk id="12" creationId="{B69677ED-5C54-4353-B94F-C526DD00205C}"/>
          </ac:spMkLst>
        </pc:spChg>
        <pc:grpChg chg="del">
          <ac:chgData name="Jennie Kerwin" userId="89cc6116eb6c0dac" providerId="LiveId" clId="{3B4B1A6B-5A34-4CA1-9CD9-763FA845A84C}" dt="2020-04-15T10:35:51.782" v="25" actId="478"/>
          <ac:grpSpMkLst>
            <pc:docMk/>
            <pc:sldMk cId="34973298" sldId="311"/>
            <ac:grpSpMk id="5" creationId="{00000000-0000-0000-0000-000000000000}"/>
          </ac:grpSpMkLst>
        </pc:grpChg>
        <pc:grpChg chg="add">
          <ac:chgData name="Jennie Kerwin" userId="89cc6116eb6c0dac" providerId="LiveId" clId="{3B4B1A6B-5A34-4CA1-9CD9-763FA845A84C}" dt="2020-04-15T10:35:53.732" v="26"/>
          <ac:grpSpMkLst>
            <pc:docMk/>
            <pc:sldMk cId="34973298" sldId="311"/>
            <ac:grpSpMk id="21" creationId="{AE9A21B0-6898-488B-A18E-B03C3F8DE700}"/>
          </ac:grpSpMkLst>
        </pc:grpChg>
      </pc:sldChg>
      <pc:sldChg chg="addSp delSp modSp add modAnim">
        <pc:chgData name="Jennie Kerwin" userId="89cc6116eb6c0dac" providerId="LiveId" clId="{3B4B1A6B-5A34-4CA1-9CD9-763FA845A84C}" dt="2020-04-15T10:39:08.247" v="43"/>
        <pc:sldMkLst>
          <pc:docMk/>
          <pc:sldMk cId="462264039" sldId="312"/>
        </pc:sldMkLst>
        <pc:spChg chg="mod">
          <ac:chgData name="Jennie Kerwin" userId="89cc6116eb6c0dac" providerId="LiveId" clId="{3B4B1A6B-5A34-4CA1-9CD9-763FA845A84C}" dt="2020-04-15T10:35:17.036" v="19" actId="6549"/>
          <ac:spMkLst>
            <pc:docMk/>
            <pc:sldMk cId="462264039" sldId="312"/>
            <ac:spMk id="12" creationId="{B69677ED-5C54-4353-B94F-C526DD00205C}"/>
          </ac:spMkLst>
        </pc:spChg>
        <pc:grpChg chg="del">
          <ac:chgData name="Jennie Kerwin" userId="89cc6116eb6c0dac" providerId="LiveId" clId="{3B4B1A6B-5A34-4CA1-9CD9-763FA845A84C}" dt="2020-04-15T10:35:42.313" v="23" actId="478"/>
          <ac:grpSpMkLst>
            <pc:docMk/>
            <pc:sldMk cId="462264039" sldId="312"/>
            <ac:grpSpMk id="5" creationId="{00000000-0000-0000-0000-000000000000}"/>
          </ac:grpSpMkLst>
        </pc:grpChg>
        <pc:grpChg chg="add">
          <ac:chgData name="Jennie Kerwin" userId="89cc6116eb6c0dac" providerId="LiveId" clId="{3B4B1A6B-5A34-4CA1-9CD9-763FA845A84C}" dt="2020-04-15T10:35:45.885" v="24"/>
          <ac:grpSpMkLst>
            <pc:docMk/>
            <pc:sldMk cId="462264039" sldId="312"/>
            <ac:grpSpMk id="21" creationId="{7B85EC11-5499-4C86-9339-29910FE8AA23}"/>
          </ac:grpSpMkLst>
        </pc:grpChg>
      </pc:sldChg>
      <pc:sldChg chg="modSp add modAnim modNotesTx">
        <pc:chgData name="Jennie Kerwin" userId="89cc6116eb6c0dac" providerId="LiveId" clId="{3B4B1A6B-5A34-4CA1-9CD9-763FA845A84C}" dt="2020-04-15T10:38:29.552" v="40" actId="6549"/>
        <pc:sldMkLst>
          <pc:docMk/>
          <pc:sldMk cId="2343307354" sldId="313"/>
        </pc:sldMkLst>
        <pc:spChg chg="mod">
          <ac:chgData name="Jennie Kerwin" userId="89cc6116eb6c0dac" providerId="LiveId" clId="{3B4B1A6B-5A34-4CA1-9CD9-763FA845A84C}" dt="2020-04-15T10:35:22.170" v="20" actId="6549"/>
          <ac:spMkLst>
            <pc:docMk/>
            <pc:sldMk cId="2343307354" sldId="313"/>
            <ac:spMk id="12" creationId="{B69677ED-5C54-4353-B94F-C526DD00205C}"/>
          </ac:spMkLst>
        </pc:spChg>
        <pc:spChg chg="mod">
          <ac:chgData name="Jennie Kerwin" userId="89cc6116eb6c0dac" providerId="LiveId" clId="{3B4B1A6B-5A34-4CA1-9CD9-763FA845A84C}" dt="2020-04-15T10:35:35.916" v="22" actId="14100"/>
          <ac:spMkLst>
            <pc:docMk/>
            <pc:sldMk cId="2343307354" sldId="313"/>
            <ac:spMk id="13" creationId="{CD2579CE-2DB8-4F93-8ECD-0E9BF715B23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2537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972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2537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972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2537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972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2537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972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2537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972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2537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972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maths/year-4-maths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/>
              <a:t>Year 3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94592E-5A80-4A36-87E7-3853E75612A7}"/>
              </a:ext>
            </a:extLst>
          </p:cNvPr>
          <p:cNvSpPr/>
          <p:nvPr userDrawn="1"/>
        </p:nvSpPr>
        <p:spPr>
          <a:xfrm>
            <a:off x="810410" y="6390463"/>
            <a:ext cx="179953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300" b="0" dirty="0">
                <a:solidFill>
                  <a:srgbClr val="EA7600"/>
                </a:solidFill>
                <a:hlinkClick r:id="rId3"/>
              </a:rPr>
              <a:t>hamilton-trust.org.uk</a:t>
            </a:r>
            <a:endParaRPr lang="en-GB" sz="1300" b="0" dirty="0">
              <a:solidFill>
                <a:srgbClr val="EA7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2F2F2"/>
            </a:gs>
            <a:gs pos="0">
              <a:srgbClr val="FFF2CC"/>
            </a:gs>
            <a:gs pos="100000">
              <a:srgbClr val="FFE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6.png"/><Relationship Id="rId3" Type="http://schemas.microsoft.com/office/2007/relationships/media" Target="../media/media2.m4a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5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microsoft.com/office/2007/relationships/media" Target="../media/media5.m4a"/><Relationship Id="rId11" Type="http://schemas.openxmlformats.org/officeDocument/2006/relationships/image" Target="../media/image4.png"/><Relationship Id="rId5" Type="http://schemas.microsoft.com/office/2007/relationships/media" Target="../media/media4.m4a"/><Relationship Id="rId10" Type="http://schemas.openxmlformats.org/officeDocument/2006/relationships/image" Target="../media/image3.png"/><Relationship Id="rId4" Type="http://schemas.microsoft.com/office/2007/relationships/media" Target="../media/media3.m4a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png"/><Relationship Id="rId3" Type="http://schemas.microsoft.com/office/2007/relationships/media" Target="../media/media7.m4a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9.png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8.png"/><Relationship Id="rId5" Type="http://schemas.microsoft.com/office/2007/relationships/media" Target="../media/media9.m4a"/><Relationship Id="rId1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microsoft.com/office/2007/relationships/media" Target="../media/media8.m4a"/><Relationship Id="rId9" Type="http://schemas.openxmlformats.org/officeDocument/2006/relationships/image" Target="../media/image2.png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11.m4a"/><Relationship Id="rId7" Type="http://schemas.openxmlformats.org/officeDocument/2006/relationships/image" Target="../media/image6.png"/><Relationship Id="rId2" Type="http://schemas.microsoft.com/office/2007/relationships/media" Target="../media/media10.m4a"/><Relationship Id="rId1" Type="http://schemas.openxmlformats.org/officeDocument/2006/relationships/audio" Target="NULL" TargetMode="External"/><Relationship Id="rId6" Type="http://schemas.openxmlformats.org/officeDocument/2006/relationships/image" Target="../media/image11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2" Type="http://schemas.microsoft.com/office/2007/relationships/media" Target="../media/media12.m4a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2" Type="http://schemas.microsoft.com/office/2007/relationships/media" Target="../media/media13.m4a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6.pn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3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Use place value to add and subtract pounds, 10ps and 1ps.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03668" y="708891"/>
            <a:ext cx="3564405" cy="2878947"/>
            <a:chOff x="230981" y="1091804"/>
            <a:chExt cx="3564405" cy="2878947"/>
          </a:xfrm>
        </p:grpSpPr>
        <p:sp>
          <p:nvSpPr>
            <p:cNvPr id="3" name="Rectangle 2"/>
            <p:cNvSpPr/>
            <p:nvPr/>
          </p:nvSpPr>
          <p:spPr>
            <a:xfrm>
              <a:off x="230981" y="1091804"/>
              <a:ext cx="3564405" cy="287894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46" y="1296618"/>
              <a:ext cx="1101672" cy="114101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8271" y="2843307"/>
              <a:ext cx="1101672" cy="103609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36" y="1743556"/>
              <a:ext cx="1101672" cy="114101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657" y="1237304"/>
              <a:ext cx="1101672" cy="114101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9180" y="2394399"/>
              <a:ext cx="1101672" cy="114101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960" y="2527841"/>
              <a:ext cx="1101672" cy="103609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3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366654" y="538755"/>
            <a:ext cx="4230564" cy="1015668"/>
          </a:xfrm>
          <a:prstGeom prst="wedgeEllipseCallout">
            <a:avLst>
              <a:gd name="adj1" fmla="val 58015"/>
              <a:gd name="adj2" fmla="val -38703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How much money is here?</a:t>
            </a:r>
            <a:br>
              <a:rPr lang="en-GB" sz="2000" b="1" dirty="0">
                <a:solidFill>
                  <a:srgbClr val="253746"/>
                </a:solidFill>
              </a:rPr>
            </a:br>
            <a:r>
              <a:rPr lang="en-GB" sz="2000" b="1" dirty="0">
                <a:solidFill>
                  <a:srgbClr val="253746"/>
                </a:solidFill>
              </a:rPr>
              <a:t>How do you write that?</a:t>
            </a:r>
            <a:endParaRPr lang="en-GB" sz="2000" b="1" dirty="0">
              <a:solidFill>
                <a:srgbClr val="C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83448" y="1827639"/>
            <a:ext cx="3907369" cy="1015668"/>
            <a:chOff x="4580783" y="2451660"/>
            <a:chExt cx="3907369" cy="1015668"/>
          </a:xfrm>
        </p:grpSpPr>
        <p:sp>
          <p:nvSpPr>
            <p:cNvPr id="24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4580783" y="2451660"/>
              <a:ext cx="3907369" cy="1015668"/>
            </a:xfrm>
            <a:prstGeom prst="wedgeEllipseCallout">
              <a:avLst>
                <a:gd name="adj1" fmla="val -50410"/>
                <a:gd name="adj2" fmla="val -4460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If I bought something for 60p, how much would be left?</a:t>
              </a:r>
              <a:endParaRPr lang="en-GB" sz="2000" b="1" dirty="0">
                <a:solidFill>
                  <a:srgbClr val="C00000"/>
                </a:solidFill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4925" y="2767107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TextBox 25"/>
          <p:cNvSpPr txBox="1"/>
          <p:nvPr/>
        </p:nvSpPr>
        <p:spPr>
          <a:xfrm>
            <a:off x="5175929" y="3101153"/>
            <a:ext cx="2592376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/>
              <a:t>£3.65 - 60p = £3.05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715306" y="4040880"/>
            <a:ext cx="3907369" cy="1015668"/>
            <a:chOff x="4580783" y="2451660"/>
            <a:chExt cx="3907369" cy="1015668"/>
          </a:xfrm>
        </p:grpSpPr>
        <p:sp>
          <p:nvSpPr>
            <p:cNvPr id="28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4580783" y="2451660"/>
              <a:ext cx="3907369" cy="1015668"/>
            </a:xfrm>
            <a:prstGeom prst="wedgeEllipseCallout">
              <a:avLst>
                <a:gd name="adj1" fmla="val -56932"/>
                <a:gd name="adj2" fmla="val 32139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What if I spent just 5p instead?</a:t>
              </a:r>
              <a:endParaRPr lang="en-GB" sz="2000" b="1" dirty="0">
                <a:solidFill>
                  <a:srgbClr val="C00000"/>
                </a:solidFill>
              </a:endParaRPr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4763" y="2473604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" name="TextBox 29"/>
          <p:cNvSpPr txBox="1"/>
          <p:nvPr/>
        </p:nvSpPr>
        <p:spPr>
          <a:xfrm>
            <a:off x="2450547" y="5303777"/>
            <a:ext cx="2436886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/>
              <a:t>£3.65 - 5p = £3.60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947296" y="1423575"/>
            <a:ext cx="888385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/>
              <a:t>£3.65</a:t>
            </a:r>
          </a:p>
        </p:txBody>
      </p:sp>
      <p:pic>
        <p:nvPicPr>
          <p:cNvPr id="6" name="1">
            <a:hlinkClick r:id="" action="ppaction://media"/>
            <a:extLst>
              <a:ext uri="{FF2B5EF4-FFF2-40B4-BE49-F238E27FC236}">
                <a16:creationId xmlns:a16="http://schemas.microsoft.com/office/drawing/2014/main" id="{D562F45E-90B0-4A4C-906A-47747107FBB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5"/>
                  <p14:fade in="500" out="50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073078" y="208090"/>
            <a:ext cx="609600" cy="609600"/>
          </a:xfrm>
          <a:prstGeom prst="rect">
            <a:avLst/>
          </a:prstGeom>
        </p:spPr>
      </p:pic>
      <p:pic>
        <p:nvPicPr>
          <p:cNvPr id="8" name="2">
            <a:hlinkClick r:id="" action="ppaction://media"/>
            <a:extLst>
              <a:ext uri="{FF2B5EF4-FFF2-40B4-BE49-F238E27FC236}">
                <a16:creationId xmlns:a16="http://schemas.microsoft.com/office/drawing/2014/main" id="{F38F9CB1-E175-48FD-9D21-4207E69FB89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184" end="939.9977"/>
                  <p14:fade in="500" out="50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813561" y="1458014"/>
            <a:ext cx="609600" cy="609600"/>
          </a:xfrm>
          <a:prstGeom prst="rect">
            <a:avLst/>
          </a:prstGeom>
        </p:spPr>
      </p:pic>
      <p:pic>
        <p:nvPicPr>
          <p:cNvPr id="9" name="3">
            <a:hlinkClick r:id="" action="ppaction://media"/>
            <a:extLst>
              <a:ext uri="{FF2B5EF4-FFF2-40B4-BE49-F238E27FC236}">
                <a16:creationId xmlns:a16="http://schemas.microsoft.com/office/drawing/2014/main" id="{B98A5491-97B0-40B4-A153-AA1A55C8683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465" end="27431.7029"/>
                  <p14:fade in="250" out="2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508761" y="2978238"/>
            <a:ext cx="609600" cy="609600"/>
          </a:xfrm>
          <a:prstGeom prst="rect">
            <a:avLst/>
          </a:prstGeom>
        </p:spPr>
      </p:pic>
      <p:pic>
        <p:nvPicPr>
          <p:cNvPr id="32" name="3">
            <a:hlinkClick r:id="" action="ppaction://media"/>
            <a:extLst>
              <a:ext uri="{FF2B5EF4-FFF2-40B4-BE49-F238E27FC236}">
                <a16:creationId xmlns:a16="http://schemas.microsoft.com/office/drawing/2014/main" id="{15BC5D0E-33B6-4F52-A91C-35BE392600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5047" end="17476.7029"/>
                  <p14:fade in="250" out="2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778584" y="3227543"/>
            <a:ext cx="609600" cy="609600"/>
          </a:xfrm>
          <a:prstGeom prst="rect">
            <a:avLst/>
          </a:prstGeom>
        </p:spPr>
      </p:pic>
      <p:pic>
        <p:nvPicPr>
          <p:cNvPr id="33" name="3">
            <a:hlinkClick r:id="" action="ppaction://media"/>
            <a:extLst>
              <a:ext uri="{FF2B5EF4-FFF2-40B4-BE49-F238E27FC236}">
                <a16:creationId xmlns:a16="http://schemas.microsoft.com/office/drawing/2014/main" id="{1BC2C712-B27A-4F7C-9B05-197E7F01BA4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31924" end="1105.7029"/>
                  <p14:fade in="250" out="50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948473" y="3531811"/>
            <a:ext cx="609600" cy="609600"/>
          </a:xfrm>
          <a:prstGeom prst="rect">
            <a:avLst/>
          </a:prstGeom>
        </p:spPr>
      </p:pic>
      <p:pic>
        <p:nvPicPr>
          <p:cNvPr id="11" name="5">
            <a:hlinkClick r:id="" action="ppaction://media"/>
            <a:extLst>
              <a:ext uri="{FF2B5EF4-FFF2-40B4-BE49-F238E27FC236}">
                <a16:creationId xmlns:a16="http://schemas.microsoft.com/office/drawing/2014/main" id="{CB55A818-1D6F-49C1-A247-A9E09BFE208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1098" end="444.160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643673" y="4442435"/>
            <a:ext cx="609600" cy="609600"/>
          </a:xfrm>
          <a:prstGeom prst="rect">
            <a:avLst/>
          </a:prstGeom>
        </p:spPr>
      </p:pic>
      <p:pic>
        <p:nvPicPr>
          <p:cNvPr id="14" name="6">
            <a:hlinkClick r:id="" action="ppaction://media"/>
            <a:extLst>
              <a:ext uri="{FF2B5EF4-FFF2-40B4-BE49-F238E27FC236}">
                <a16:creationId xmlns:a16="http://schemas.microsoft.com/office/drawing/2014/main" id="{8BFF09F9-7441-41CE-A464-E9863B8ABFA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1051" end="6722.5147"/>
                  <p14:fade out="2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789307" y="4076612"/>
            <a:ext cx="609600" cy="609600"/>
          </a:xfrm>
          <a:prstGeom prst="rect">
            <a:avLst/>
          </a:prstGeom>
        </p:spPr>
      </p:pic>
      <p:pic>
        <p:nvPicPr>
          <p:cNvPr id="34" name="6">
            <a:hlinkClick r:id="" action="ppaction://media"/>
            <a:extLst>
              <a:ext uri="{FF2B5EF4-FFF2-40B4-BE49-F238E27FC236}">
                <a16:creationId xmlns:a16="http://schemas.microsoft.com/office/drawing/2014/main" id="{62419DCA-24C3-4EEB-B1CF-726E41656EF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16260" end="1131.5147"/>
                  <p14:fade in="2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682678" y="45487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9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949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3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107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74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447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21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94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42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277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31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407"/>
                            </p:stCondLst>
                            <p:childTnLst>
                              <p:par>
                                <p:cTn id="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51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3" grpId="0" animBg="1"/>
      <p:bldP spid="26" grpId="0" animBg="1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3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Use place value to add and subtract pounds, 10ps and 1ps.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46235" y="796866"/>
            <a:ext cx="3564405" cy="2911364"/>
            <a:chOff x="588261" y="736882"/>
            <a:chExt cx="3564405" cy="291136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300" y="2675171"/>
              <a:ext cx="800100" cy="82867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0" name="Group 19"/>
            <p:cNvGrpSpPr/>
            <p:nvPr/>
          </p:nvGrpSpPr>
          <p:grpSpPr>
            <a:xfrm>
              <a:off x="588261" y="736882"/>
              <a:ext cx="3564405" cy="2911364"/>
              <a:chOff x="230981" y="1059387"/>
              <a:chExt cx="3564405" cy="2911364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30981" y="1091804"/>
                <a:ext cx="3564405" cy="287894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571" y="1393483"/>
                <a:ext cx="1022010" cy="1058510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51116" y="2696834"/>
                <a:ext cx="1022010" cy="961176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97169" y="1059387"/>
                <a:ext cx="1022010" cy="1058510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7437" y="1458606"/>
              <a:ext cx="1146641" cy="118759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388" y="2128332"/>
              <a:ext cx="1022010" cy="96117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1019" y="2645934"/>
              <a:ext cx="1022010" cy="96117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8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509768" y="708891"/>
            <a:ext cx="4325914" cy="940050"/>
          </a:xfrm>
          <a:prstGeom prst="wedgeEllipseCallout">
            <a:avLst>
              <a:gd name="adj1" fmla="val -50410"/>
              <a:gd name="adj2" fmla="val -4460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How much money is here?</a:t>
            </a:r>
            <a:br>
              <a:rPr lang="en-GB" sz="2000" b="1" dirty="0">
                <a:solidFill>
                  <a:srgbClr val="253746"/>
                </a:solidFill>
              </a:rPr>
            </a:br>
            <a:r>
              <a:rPr lang="en-GB" sz="2000" b="1" dirty="0">
                <a:solidFill>
                  <a:srgbClr val="253746"/>
                </a:solidFill>
              </a:rPr>
              <a:t>How do you write that?</a:t>
            </a:r>
            <a:endParaRPr lang="en-GB" sz="2000" b="1" dirty="0">
              <a:solidFill>
                <a:srgbClr val="C0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642705" y="2977508"/>
            <a:ext cx="3947990" cy="1341476"/>
            <a:chOff x="4580783" y="2451660"/>
            <a:chExt cx="3947990" cy="1341476"/>
          </a:xfrm>
        </p:grpSpPr>
        <p:sp>
          <p:nvSpPr>
            <p:cNvPr id="30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4580783" y="2451660"/>
              <a:ext cx="3907369" cy="1341476"/>
            </a:xfrm>
            <a:prstGeom prst="wedgeEllipseCallout">
              <a:avLst>
                <a:gd name="adj1" fmla="val -50410"/>
                <a:gd name="adj2" fmla="val -4460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If I found 10p at the bottom of my bag, how much would I now have?</a:t>
              </a:r>
              <a:endParaRPr lang="en-GB" sz="2000" b="1" dirty="0">
                <a:solidFill>
                  <a:srgbClr val="C00000"/>
                </a:solidFill>
              </a:endParaRPr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5384" y="2922954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2" name="TextBox 31"/>
          <p:cNvSpPr txBox="1"/>
          <p:nvPr/>
        </p:nvSpPr>
        <p:spPr>
          <a:xfrm>
            <a:off x="5295609" y="4650682"/>
            <a:ext cx="2651688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/>
              <a:t>£4.08 + 10p = £4.18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47297" y="1496808"/>
            <a:ext cx="888385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/>
              <a:t>£4.08</a:t>
            </a:r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56C383B4-44F4-4D39-8A6E-C6B3627B2AE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42" end="425.657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78506" y="863129"/>
            <a:ext cx="609600" cy="609600"/>
          </a:xfrm>
          <a:prstGeom prst="rect">
            <a:avLst/>
          </a:prstGeom>
        </p:spPr>
      </p:pic>
      <p:pic>
        <p:nvPicPr>
          <p:cNvPr id="5" name="2">
            <a:hlinkClick r:id="" action="ppaction://media"/>
            <a:extLst>
              <a:ext uri="{FF2B5EF4-FFF2-40B4-BE49-F238E27FC236}">
                <a16:creationId xmlns:a16="http://schemas.microsoft.com/office/drawing/2014/main" id="{95C46C99-969C-47E7-9D0A-BE89B3B5EB5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263" end="1288.1043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491159" y="1661281"/>
            <a:ext cx="609600" cy="609600"/>
          </a:xfrm>
          <a:prstGeom prst="rect">
            <a:avLst/>
          </a:prstGeom>
        </p:spPr>
      </p:pic>
      <p:pic>
        <p:nvPicPr>
          <p:cNvPr id="6" name="3">
            <a:hlinkClick r:id="" action="ppaction://media"/>
            <a:extLst>
              <a:ext uri="{FF2B5EF4-FFF2-40B4-BE49-F238E27FC236}">
                <a16:creationId xmlns:a16="http://schemas.microsoft.com/office/drawing/2014/main" id="{92A65DDF-6051-4BA8-A2AF-3F548EADCE0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366" end="1028.7074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63176" y="3977520"/>
            <a:ext cx="609600" cy="609600"/>
          </a:xfrm>
          <a:prstGeom prst="rect">
            <a:avLst/>
          </a:prstGeom>
        </p:spPr>
      </p:pic>
      <p:pic>
        <p:nvPicPr>
          <p:cNvPr id="7" name="4">
            <a:hlinkClick r:id="" action="ppaction://media"/>
            <a:extLst>
              <a:ext uri="{FF2B5EF4-FFF2-40B4-BE49-F238E27FC236}">
                <a16:creationId xmlns:a16="http://schemas.microsoft.com/office/drawing/2014/main" id="{7F6C227F-B966-41C6-84FC-D6177F73FE2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1482" end="780.2403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63176" y="47833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6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2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8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8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37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8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hamilton trus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utoShape 4" descr="Image result for hamilton trust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utoShape 8" descr="Image result for hamilton trust"/>
          <p:cNvSpPr>
            <a:spLocks noChangeAspect="1" noChangeArrowheads="1"/>
          </p:cNvSpPr>
          <p:nvPr/>
        </p:nvSpPr>
        <p:spPr bwMode="auto">
          <a:xfrm>
            <a:off x="345281" y="977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Year 3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place value to add and subtract pounds, 10ps and 1ps.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" t="15621" r="9315" b="11014"/>
          <a:stretch/>
        </p:blipFill>
        <p:spPr>
          <a:xfrm>
            <a:off x="230981" y="637733"/>
            <a:ext cx="8819234" cy="542037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6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079320" y="256767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£6.95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45281" y="3356649"/>
            <a:ext cx="4495130" cy="1090539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prices of all of these are going to go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 by 20p.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Which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digit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will change?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840411" y="892881"/>
            <a:ext cx="2399965" cy="626445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Let’s check..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48613" y="2852916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£4.63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6809" y="3222248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£2.56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54422" y="5641002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£5.82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11020" y="5591963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£7.70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54705" y="5641002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£10.00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2CF5BE-0DCE-4E5C-A973-5643B2A5A8AB}"/>
              </a:ext>
            </a:extLst>
          </p:cNvPr>
          <p:cNvGrpSpPr/>
          <p:nvPr/>
        </p:nvGrpSpPr>
        <p:grpSpPr>
          <a:xfrm>
            <a:off x="5669280" y="3591580"/>
            <a:ext cx="2516102" cy="905873"/>
            <a:chOff x="5669280" y="3591580"/>
            <a:chExt cx="2516102" cy="905873"/>
          </a:xfrm>
        </p:grpSpPr>
        <p:sp>
          <p:nvSpPr>
            <p:cNvPr id="22" name="Speech Bubble: Rectangle with Corners Rounded 10">
              <a:extLst>
                <a:ext uri="{FF2B5EF4-FFF2-40B4-BE49-F238E27FC236}">
                  <a16:creationId xmlns:a16="http://schemas.microsoft.com/office/drawing/2014/main" id="{767BBBE3-6505-4EED-A689-02A099620B11}"/>
                </a:ext>
              </a:extLst>
            </p:cNvPr>
            <p:cNvSpPr/>
            <p:nvPr/>
          </p:nvSpPr>
          <p:spPr>
            <a:xfrm>
              <a:off x="5669280" y="3591580"/>
              <a:ext cx="2516102" cy="905873"/>
            </a:xfrm>
            <a:prstGeom prst="wedgeEllipseCallout">
              <a:avLst>
                <a:gd name="adj1" fmla="val -50792"/>
                <a:gd name="adj2" fmla="val -6124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Write the new costs.</a:t>
              </a:r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A9789F07-3B08-4EC2-A605-72D9B4B951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4947" y="3823800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1">
            <a:hlinkClick r:id="" action="ppaction://media"/>
            <a:extLst>
              <a:ext uri="{FF2B5EF4-FFF2-40B4-BE49-F238E27FC236}">
                <a16:creationId xmlns:a16="http://schemas.microsoft.com/office/drawing/2014/main" id="{E9D2FF7D-6FB0-4178-9471-1470BB95F7A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26" end="18908.7709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578858" y="621595"/>
            <a:ext cx="609600" cy="609600"/>
          </a:xfrm>
          <a:prstGeom prst="rect">
            <a:avLst/>
          </a:prstGeom>
        </p:spPr>
      </p:pic>
      <p:pic>
        <p:nvPicPr>
          <p:cNvPr id="24" name="1">
            <a:hlinkClick r:id="" action="ppaction://media"/>
            <a:extLst>
              <a:ext uri="{FF2B5EF4-FFF2-40B4-BE49-F238E27FC236}">
                <a16:creationId xmlns:a16="http://schemas.microsoft.com/office/drawing/2014/main" id="{28462761-23E0-45CB-BF4D-63F84232C72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543" end="1273.7709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566573" y="1258696"/>
            <a:ext cx="609600" cy="609600"/>
          </a:xfrm>
          <a:prstGeom prst="rect">
            <a:avLst/>
          </a:prstGeom>
        </p:spPr>
      </p:pic>
      <p:pic>
        <p:nvPicPr>
          <p:cNvPr id="6" name="3">
            <a:hlinkClick r:id="" action="ppaction://media"/>
            <a:extLst>
              <a:ext uri="{FF2B5EF4-FFF2-40B4-BE49-F238E27FC236}">
                <a16:creationId xmlns:a16="http://schemas.microsoft.com/office/drawing/2014/main" id="{5132F850-2465-470B-8906-A0B5F9983B6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012" end="4537.4829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53114" y="50314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1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626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214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29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11" grpId="0" animBg="1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hamilton trus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utoShape 4" descr="Image result for hamilton trust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utoShape 8" descr="Image result for hamilton trust"/>
          <p:cNvSpPr>
            <a:spLocks noChangeAspect="1" noChangeArrowheads="1"/>
          </p:cNvSpPr>
          <p:nvPr/>
        </p:nvSpPr>
        <p:spPr bwMode="auto">
          <a:xfrm>
            <a:off x="345281" y="977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Year 3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place value to add and subtract pounds, 10ps and 1ps.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" t="15621" r="9315" b="11014"/>
          <a:stretch/>
        </p:blipFill>
        <p:spPr>
          <a:xfrm>
            <a:off x="230981" y="637733"/>
            <a:ext cx="8819234" cy="542037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6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079320" y="2567671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£6.79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45281" y="3356649"/>
            <a:ext cx="4495130" cy="1510292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time the prices are going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 by only 4p.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Which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digit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will change this time?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840411" y="892881"/>
            <a:ext cx="2399965" cy="626445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Let’s check..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48613" y="2852916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£4.47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6809" y="3222248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£2.40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54422" y="5641002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£5.66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11020" y="5591963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£7.54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54705" y="5641002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£9.84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9A21B0-6898-488B-A18E-B03C3F8DE700}"/>
              </a:ext>
            </a:extLst>
          </p:cNvPr>
          <p:cNvGrpSpPr/>
          <p:nvPr/>
        </p:nvGrpSpPr>
        <p:grpSpPr>
          <a:xfrm>
            <a:off x="5669280" y="3591580"/>
            <a:ext cx="2516102" cy="905873"/>
            <a:chOff x="5669280" y="3591580"/>
            <a:chExt cx="2516102" cy="905873"/>
          </a:xfrm>
        </p:grpSpPr>
        <p:sp>
          <p:nvSpPr>
            <p:cNvPr id="22" name="Speech Bubble: Rectangle with Corners Rounded 10">
              <a:extLst>
                <a:ext uri="{FF2B5EF4-FFF2-40B4-BE49-F238E27FC236}">
                  <a16:creationId xmlns:a16="http://schemas.microsoft.com/office/drawing/2014/main" id="{AEAB47D0-19B7-40BD-87F5-BB84A3FAC7D0}"/>
                </a:ext>
              </a:extLst>
            </p:cNvPr>
            <p:cNvSpPr/>
            <p:nvPr/>
          </p:nvSpPr>
          <p:spPr>
            <a:xfrm>
              <a:off x="5669280" y="3591580"/>
              <a:ext cx="2516102" cy="905873"/>
            </a:xfrm>
            <a:prstGeom prst="wedgeEllipseCallout">
              <a:avLst>
                <a:gd name="adj1" fmla="val -50792"/>
                <a:gd name="adj2" fmla="val -6124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Write the new costs.</a:t>
              </a:r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48C269AB-0B35-4BD4-9ECD-8A97780055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4947" y="3823800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1">
            <a:hlinkClick r:id="" action="ppaction://media"/>
            <a:extLst>
              <a:ext uri="{FF2B5EF4-FFF2-40B4-BE49-F238E27FC236}">
                <a16:creationId xmlns:a16="http://schemas.microsoft.com/office/drawing/2014/main" id="{E8BC4065-599D-4FF4-B760-0314F148687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90" end="1015.979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86625" y="2612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2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11" grpId="0" animBg="1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hamilton trus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utoShape 4" descr="Image result for hamilton trust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utoShape 8" descr="Image result for hamilton trust"/>
          <p:cNvSpPr>
            <a:spLocks noChangeAspect="1" noChangeArrowheads="1"/>
          </p:cNvSpPr>
          <p:nvPr/>
        </p:nvSpPr>
        <p:spPr bwMode="auto">
          <a:xfrm>
            <a:off x="345281" y="977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Year 3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place value to add and subtract pounds, 10ps and 1ps.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" t="15621" r="9315" b="11014"/>
          <a:stretch/>
        </p:blipFill>
        <p:spPr>
          <a:xfrm>
            <a:off x="230981" y="637733"/>
            <a:ext cx="8819234" cy="542037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6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079320" y="256767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£6.45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86980" y="3037583"/>
            <a:ext cx="3896505" cy="1672440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Now it’s the sales and all the prices are going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down by 30p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Which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digit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will change?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840411" y="892881"/>
            <a:ext cx="2399965" cy="626445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Let’s check..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48613" y="2852916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£4.13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6809" y="3222248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£2.06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54422" y="5641002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£5.32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11020" y="5591963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£7.20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54705" y="5641002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£9.50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B85EC11-5499-4C86-9339-29910FE8AA23}"/>
              </a:ext>
            </a:extLst>
          </p:cNvPr>
          <p:cNvGrpSpPr/>
          <p:nvPr/>
        </p:nvGrpSpPr>
        <p:grpSpPr>
          <a:xfrm>
            <a:off x="5669280" y="3591580"/>
            <a:ext cx="2516102" cy="905873"/>
            <a:chOff x="5669280" y="3591580"/>
            <a:chExt cx="2516102" cy="905873"/>
          </a:xfrm>
        </p:grpSpPr>
        <p:sp>
          <p:nvSpPr>
            <p:cNvPr id="22" name="Speech Bubble: Rectangle with Corners Rounded 10">
              <a:extLst>
                <a:ext uri="{FF2B5EF4-FFF2-40B4-BE49-F238E27FC236}">
                  <a16:creationId xmlns:a16="http://schemas.microsoft.com/office/drawing/2014/main" id="{4AF902B6-BBE1-46C6-BED6-19452C3547EA}"/>
                </a:ext>
              </a:extLst>
            </p:cNvPr>
            <p:cNvSpPr/>
            <p:nvPr/>
          </p:nvSpPr>
          <p:spPr>
            <a:xfrm>
              <a:off x="5669280" y="3591580"/>
              <a:ext cx="2516102" cy="905873"/>
            </a:xfrm>
            <a:prstGeom prst="wedgeEllipseCallout">
              <a:avLst>
                <a:gd name="adj1" fmla="val -50792"/>
                <a:gd name="adj2" fmla="val -6124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Write the new costs.</a:t>
              </a:r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E50EC42D-37BD-4A9A-B1C4-730C453B8D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4947" y="3823800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1">
            <a:hlinkClick r:id="" action="ppaction://media"/>
            <a:extLst>
              <a:ext uri="{FF2B5EF4-FFF2-40B4-BE49-F238E27FC236}">
                <a16:creationId xmlns:a16="http://schemas.microsoft.com/office/drawing/2014/main" id="{AF9D973A-8ACB-48E6-8E65-C3A83B0DC8A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50" end="1104.1904"/>
                  <p14:fade in="250" out="5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79108" y="2789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6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3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11" grpId="0" animBg="1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hamilton trus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utoShape 4" descr="Image result for hamilton trust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utoShape 8" descr="Image result for hamilton trust"/>
          <p:cNvSpPr>
            <a:spLocks noChangeAspect="1" noChangeArrowheads="1"/>
          </p:cNvSpPr>
          <p:nvPr/>
        </p:nvSpPr>
        <p:spPr bwMode="auto">
          <a:xfrm>
            <a:off x="345281" y="977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Year 3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place value to add and subtract pounds, 10ps and 1ps.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" t="15621" r="9315" b="11014"/>
          <a:stretch/>
        </p:blipFill>
        <p:spPr>
          <a:xfrm>
            <a:off x="230981" y="637733"/>
            <a:ext cx="8819234" cy="542037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6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079320" y="2567671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£5.75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45281" y="3356649"/>
            <a:ext cx="4495130" cy="1254743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if the prices had been reduced by £1?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Which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digit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will change?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669280" y="3591580"/>
            <a:ext cx="2516102" cy="905873"/>
            <a:chOff x="5669280" y="3591580"/>
            <a:chExt cx="2516102" cy="905873"/>
          </a:xfrm>
        </p:grpSpPr>
        <p:sp>
          <p:nvSpPr>
            <p:cNvPr id="13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5669280" y="3591580"/>
              <a:ext cx="2516102" cy="905873"/>
            </a:xfrm>
            <a:prstGeom prst="wedgeEllipseCallout">
              <a:avLst>
                <a:gd name="adj1" fmla="val -50792"/>
                <a:gd name="adj2" fmla="val -6124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Write the new costs.</a:t>
              </a: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4947" y="3823800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840411" y="892881"/>
            <a:ext cx="2399965" cy="626445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Let’s check..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48613" y="2852916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£3.43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6809" y="3222248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£1.36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54422" y="5641002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£4.62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11020" y="5591963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£6.50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54705" y="5641002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£8.80</a:t>
            </a:r>
          </a:p>
        </p:txBody>
      </p:sp>
      <p:pic>
        <p:nvPicPr>
          <p:cNvPr id="6" name="lesson ender">
            <a:hlinkClick r:id="" action="ppaction://media"/>
            <a:extLst>
              <a:ext uri="{FF2B5EF4-FFF2-40B4-BE49-F238E27FC236}">
                <a16:creationId xmlns:a16="http://schemas.microsoft.com/office/drawing/2014/main" id="{CAEB5388-9245-45EB-91BD-6B33AA2EA1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58810" y="53362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0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01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11" grpId="0" animBg="1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Custom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4EE74EAEAA9E4FBA1E87398BA367ED" ma:contentTypeVersion="4" ma:contentTypeDescription="Create a new document." ma:contentTypeScope="" ma:versionID="4dc0efdde6bf441ddc2043ca52524118">
  <xsd:schema xmlns:xsd="http://www.w3.org/2001/XMLSchema" xmlns:xs="http://www.w3.org/2001/XMLSchema" xmlns:p="http://schemas.microsoft.com/office/2006/metadata/properties" xmlns:ns2="6803f1ab-e642-4424-aee9-0365843de49c" targetNamespace="http://schemas.microsoft.com/office/2006/metadata/properties" ma:root="true" ma:fieldsID="d72b3de7f8d8a0b8e60a563cb836d235" ns2:_="">
    <xsd:import namespace="6803f1ab-e642-4424-aee9-0365843de4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03f1ab-e642-4424-aee9-0365843de4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7BE79D-1BB8-4F8F-9CA3-EC962BB1C7F3}"/>
</file>

<file path=customXml/itemProps2.xml><?xml version="1.0" encoding="utf-8"?>
<ds:datastoreItem xmlns:ds="http://schemas.openxmlformats.org/officeDocument/2006/customXml" ds:itemID="{1A504D12-A4D7-40CC-BE05-D6D7F96EB0BD}"/>
</file>

<file path=customXml/itemProps3.xml><?xml version="1.0" encoding="utf-8"?>
<ds:datastoreItem xmlns:ds="http://schemas.openxmlformats.org/officeDocument/2006/customXml" ds:itemID="{560A173C-EDF0-424F-AE2C-86C98F4296C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2817</TotalTime>
  <Words>344</Words>
  <Application>Microsoft Office PowerPoint</Application>
  <PresentationFormat>On-screen Show (4:3)</PresentationFormat>
  <Paragraphs>73</Paragraphs>
  <Slides>6</Slides>
  <Notes>6</Notes>
  <HiddenSlides>0</HiddenSlides>
  <MMClips>18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192</cp:revision>
  <dcterms:created xsi:type="dcterms:W3CDTF">2018-09-13T11:08:58Z</dcterms:created>
  <dcterms:modified xsi:type="dcterms:W3CDTF">2020-04-20T14:21:43Z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0x010100AB4EE74EAEAA9E4FBA1E87398BA367ED</vt:lpwstr>
  </property>
</Properties>
</file>