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80" r:id="rId4"/>
    <p:sldId id="281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299" autoAdjust="0"/>
  </p:normalViewPr>
  <p:slideViewPr>
    <p:cSldViewPr snapToGrid="0">
      <p:cViewPr>
        <p:scale>
          <a:sx n="76" d="100"/>
          <a:sy n="76" d="100"/>
        </p:scale>
        <p:origin x="-492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9059" y="3430381"/>
            <a:ext cx="8128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090" y="926795"/>
            <a:ext cx="600259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Noun Phrases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604" y="2055495"/>
            <a:ext cx="4372791" cy="27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Callout 6"/>
          <p:cNvSpPr/>
          <p:nvPr/>
        </p:nvSpPr>
        <p:spPr>
          <a:xfrm>
            <a:off x="8214416" y="2586497"/>
            <a:ext cx="1957478" cy="629147"/>
          </a:xfrm>
          <a:prstGeom prst="wedgeEllipseCallout">
            <a:avLst>
              <a:gd name="adj1" fmla="val -127381"/>
              <a:gd name="adj2" fmla="val 550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Burp! </a:t>
            </a:r>
          </a:p>
        </p:txBody>
      </p:sp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names 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person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place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idea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thing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feeling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963" y="2335147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</a:p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0000FF"/>
                </a:solidFill>
              </a:rPr>
              <a:t>child</a:t>
            </a:r>
            <a:endParaRPr lang="en-GB" sz="2800" dirty="0"/>
          </a:p>
          <a:p>
            <a:pPr algn="ctr"/>
            <a:r>
              <a:rPr lang="en-GB" sz="2800" dirty="0"/>
              <a:t>an </a:t>
            </a:r>
            <a:r>
              <a:rPr lang="en-GB" sz="2800" dirty="0">
                <a:solidFill>
                  <a:srgbClr val="0000FF"/>
                </a:solidFill>
              </a:rPr>
              <a:t>enemy</a:t>
            </a:r>
          </a:p>
          <a:p>
            <a:pPr algn="ctr"/>
            <a:r>
              <a:rPr lang="en-GB" sz="2800" dirty="0"/>
              <a:t>that </a:t>
            </a:r>
            <a:r>
              <a:rPr lang="en-GB" sz="2800" dirty="0">
                <a:solidFill>
                  <a:srgbClr val="0000FF"/>
                </a:solidFill>
              </a:rPr>
              <a:t>sound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665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r>
              <a:rPr lang="mr-IN" sz="3200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    an     the     this    that    his    her    their   my   your  </a:t>
            </a:r>
            <a:endParaRPr lang="en-GB" sz="105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7148" y="1991925"/>
            <a:ext cx="1582334" cy="2643217"/>
          </a:xfrm>
          <a:prstGeom prst="rect">
            <a:avLst/>
          </a:prstGeom>
          <a:noFill/>
          <a:ln w="12700" cmpd="sng">
            <a:solidFill>
              <a:srgbClr val="00009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4026" y="2083733"/>
            <a:ext cx="1511566" cy="2267349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Adjectives</a:t>
            </a:r>
            <a:r>
              <a:rPr lang="en-GB" sz="3200" b="1" dirty="0"/>
              <a:t> </a:t>
            </a:r>
          </a:p>
          <a:p>
            <a:pPr algn="ctr"/>
            <a:r>
              <a:rPr lang="en-GB" sz="3200" dirty="0">
                <a:cs typeface="Arial" panose="020B0604020202020204" pitchFamily="34" charset="0"/>
              </a:rPr>
              <a:t>An </a:t>
            </a:r>
            <a:r>
              <a:rPr lang="en-GB" sz="3200" b="1" dirty="0">
                <a:cs typeface="Arial" panose="020B0604020202020204" pitchFamily="34" charset="0"/>
              </a:rPr>
              <a:t>adjective</a:t>
            </a:r>
            <a:r>
              <a:rPr lang="en-GB" sz="3200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3200" dirty="0">
                <a:cs typeface="Arial" panose="020B0604020202020204" pitchFamily="34" charset="0"/>
              </a:rPr>
              <a:t>It tells you more about a </a:t>
            </a:r>
            <a:r>
              <a:rPr lang="en-GB" sz="3200" b="1" dirty="0">
                <a:cs typeface="Arial" panose="020B0604020202020204" pitchFamily="34" charset="0"/>
              </a:rPr>
              <a:t>noun</a:t>
            </a:r>
            <a:r>
              <a:rPr lang="en-GB" sz="3200" dirty="0">
                <a:cs typeface="Arial" panose="020B0604020202020204" pitchFamily="34" charset="0"/>
              </a:rPr>
              <a:t>.</a:t>
            </a:r>
            <a:endParaRPr lang="en-GB" sz="32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148" y="5271002"/>
            <a:ext cx="75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sometimes come next to ‘their’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347" y="5725562"/>
            <a:ext cx="433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sometimes they do not.</a:t>
            </a:r>
            <a:endParaRPr lang="en-GB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2150" y="4615380"/>
            <a:ext cx="393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  <a:r>
              <a:rPr lang="en-GB" sz="2800" dirty="0"/>
              <a:t> was </a:t>
            </a:r>
            <a:r>
              <a:rPr lang="en-GB" sz="2800" b="1" dirty="0">
                <a:solidFill>
                  <a:srgbClr val="548235"/>
                </a:solidFill>
              </a:rPr>
              <a:t>prickly</a:t>
            </a:r>
            <a:r>
              <a:rPr lang="en-GB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4558" y="2604529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terrifying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</a:p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rgbClr val="548235"/>
                </a:solidFill>
              </a:rPr>
              <a:t>brave</a:t>
            </a:r>
            <a:r>
              <a:rPr lang="en-GB" sz="2800" dirty="0"/>
              <a:t>  </a:t>
            </a:r>
            <a:r>
              <a:rPr lang="en-GB" sz="2800" dirty="0">
                <a:solidFill>
                  <a:srgbClr val="0000FF"/>
                </a:solidFill>
              </a:rPr>
              <a:t>child</a:t>
            </a:r>
            <a:endParaRPr lang="en-GB" sz="2800" dirty="0"/>
          </a:p>
          <a:p>
            <a:pPr algn="ctr"/>
            <a:r>
              <a:rPr lang="en-GB" sz="2800" dirty="0"/>
              <a:t>an </a:t>
            </a:r>
            <a:r>
              <a:rPr lang="en-GB" sz="2800" b="1" dirty="0">
                <a:solidFill>
                  <a:srgbClr val="548235"/>
                </a:solidFill>
              </a:rPr>
              <a:t>ancient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enemy</a:t>
            </a:r>
          </a:p>
          <a:p>
            <a:pPr algn="ctr"/>
            <a:r>
              <a:rPr lang="en-GB" sz="2800" dirty="0"/>
              <a:t>that </a:t>
            </a:r>
            <a:r>
              <a:rPr lang="en-GB" sz="2800" b="1" dirty="0">
                <a:solidFill>
                  <a:srgbClr val="548235"/>
                </a:solidFill>
              </a:rPr>
              <a:t>scary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sound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858" y="2633099"/>
            <a:ext cx="1527214" cy="2373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uiExpand="1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add extra detail to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658" y="4927765"/>
            <a:ext cx="819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More than one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be added.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595" y="2219698"/>
            <a:ext cx="5396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hungry</a:t>
            </a:r>
            <a:r>
              <a:rPr lang="en-GB" sz="2800" dirty="0">
                <a:solidFill>
                  <a:srgbClr val="000000"/>
                </a:solidFill>
              </a:rPr>
              <a:t>,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hairy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GB" sz="2800" dirty="0"/>
              <a:t>a </a:t>
            </a:r>
            <a:r>
              <a:rPr lang="en-GB" sz="2800" b="1" dirty="0">
                <a:solidFill>
                  <a:srgbClr val="548235"/>
                </a:solidFill>
              </a:rPr>
              <a:t>short </a:t>
            </a:r>
            <a:r>
              <a:rPr lang="en-GB" sz="2800" dirty="0">
                <a:solidFill>
                  <a:srgbClr val="000000"/>
                </a:solidFill>
              </a:rPr>
              <a:t>and</a:t>
            </a:r>
            <a:r>
              <a:rPr lang="en-GB" sz="2800" b="1" dirty="0">
                <a:solidFill>
                  <a:srgbClr val="548235"/>
                </a:solidFill>
              </a:rPr>
              <a:t> skinny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  <a:endParaRPr lang="en-GB" sz="2800" dirty="0"/>
          </a:p>
          <a:p>
            <a:pPr algn="ctr"/>
            <a:r>
              <a:rPr lang="en-GB" sz="2800" dirty="0"/>
              <a:t>this </a:t>
            </a:r>
            <a:r>
              <a:rPr lang="en-GB" sz="2800" b="1" dirty="0">
                <a:solidFill>
                  <a:srgbClr val="990099"/>
                </a:solidFill>
              </a:rPr>
              <a:t>quite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terrifying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beast</a:t>
            </a:r>
          </a:p>
          <a:p>
            <a:pPr algn="ctr"/>
            <a:r>
              <a:rPr lang="en-GB" sz="2800" dirty="0"/>
              <a:t>that </a:t>
            </a:r>
            <a:r>
              <a:rPr lang="en-GB" sz="2800" b="1" dirty="0">
                <a:solidFill>
                  <a:srgbClr val="990099"/>
                </a:solidFill>
              </a:rPr>
              <a:t>really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pathetic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756" y="5367724"/>
            <a:ext cx="91054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3200" dirty="0">
                <a:solidFill>
                  <a:srgbClr val="9900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tell us more about the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022" y="2051698"/>
            <a:ext cx="2387600" cy="25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7894" y="2080348"/>
            <a:ext cx="2624455" cy="243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521" y="4417946"/>
            <a:ext cx="2457691" cy="1866900"/>
          </a:xfrm>
          <a:prstGeom prst="rect">
            <a:avLst/>
          </a:prstGeom>
          <a:noFill/>
          <a:ln w="6350" cmpd="sng">
            <a:solidFill>
              <a:srgbClr val="4A452A"/>
            </a:solidFill>
          </a:ln>
        </p:spPr>
      </p:pic>
    </p:spTree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93F168A8DAB41BCE5CFBF64D5E95B" ma:contentTypeVersion="2" ma:contentTypeDescription="Create a new document." ma:contentTypeScope="" ma:versionID="7b31027ce53462969b325a035541640f">
  <xsd:schema xmlns:xsd="http://www.w3.org/2001/XMLSchema" xmlns:xs="http://www.w3.org/2001/XMLSchema" xmlns:p="http://schemas.microsoft.com/office/2006/metadata/properties" xmlns:ns2="519af36c-a665-4015-9c4d-8d7ed695699a" targetNamespace="http://schemas.microsoft.com/office/2006/metadata/properties" ma:root="true" ma:fieldsID="8836c7f615217721b4bfe2b5076cc26d" ns2:_="">
    <xsd:import namespace="519af36c-a665-4015-9c4d-8d7ed69569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af36c-a665-4015-9c4d-8d7ed6956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B6FA11-78CB-4102-9EEB-43DDEA2AA317}"/>
</file>

<file path=customXml/itemProps2.xml><?xml version="1.0" encoding="utf-8"?>
<ds:datastoreItem xmlns:ds="http://schemas.openxmlformats.org/officeDocument/2006/customXml" ds:itemID="{80E6761C-C4AF-4A57-AC16-4323A6BFC247}"/>
</file>

<file path=customXml/itemProps3.xml><?xml version="1.0" encoding="utf-8"?>
<ds:datastoreItem xmlns:ds="http://schemas.openxmlformats.org/officeDocument/2006/customXml" ds:itemID="{F19A42BC-97E8-4C64-B108-4D7F8C2D11C5}"/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157</Words>
  <Application>Microsoft Office PowerPoint</Application>
  <PresentationFormat>Custom</PresentationFormat>
  <Paragraphs>39</Paragraphs>
  <Slides>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Noun Phrases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Angela Edwards</cp:lastModifiedBy>
  <cp:revision>202</cp:revision>
  <dcterms:created xsi:type="dcterms:W3CDTF">2013-08-23T07:43:20Z</dcterms:created>
  <dcterms:modified xsi:type="dcterms:W3CDTF">2020-06-19T11:04:16Z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0x01010099393F168A8DAB41BCE5CFBF64D5E95B</vt:lpwstr>
  </property>
</Properties>
</file>