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4" r:id="rId3"/>
    <p:sldId id="305" r:id="rId4"/>
    <p:sldId id="306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E662F-BBE0-464B-85C4-CCF88925D249}" v="4" dt="2020-04-14T14:43:5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4249" autoAdjust="0"/>
  </p:normalViewPr>
  <p:slideViewPr>
    <p:cSldViewPr snapToGrid="0">
      <p:cViewPr varScale="1">
        <p:scale>
          <a:sx n="120" d="100"/>
          <a:sy n="120" d="100"/>
        </p:scale>
        <p:origin x="15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6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microsoft.com/office/2007/relationships/media" Target="../media/media3.m4a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5.jp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microsoft.com/office/2007/relationships/media" Target="../media/media6.m4a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20000" y="720000"/>
            <a:ext cx="2520000" cy="1440000"/>
            <a:chOff x="720000" y="720000"/>
            <a:chExt cx="2520000" cy="1440000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2520000" cy="360000"/>
              <a:chOff x="720000" y="720000"/>
              <a:chExt cx="2520000" cy="360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2520000" cy="360000"/>
              <a:chOff x="720000" y="720000"/>
              <a:chExt cx="25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2520000" cy="360000"/>
              <a:chOff x="720000" y="720000"/>
              <a:chExt cx="2520000" cy="36000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845858" y="521816"/>
            <a:ext cx="4956664" cy="2907184"/>
            <a:chOff x="-87148" y="2010556"/>
            <a:chExt cx="4956664" cy="2907184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87148" y="2179671"/>
              <a:ext cx="4598053" cy="273806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see?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rows?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in each row?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altogether?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number sentence could we write?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06" y="201055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744324" y="2606820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3 × 5 = 15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620000" y="3725857"/>
            <a:ext cx="4421097" cy="117233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3 lots of 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or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3 times 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601898-3A8F-4835-A115-D090274D5DA3}"/>
              </a:ext>
            </a:extLst>
          </p:cNvPr>
          <p:cNvSpPr/>
          <p:nvPr/>
        </p:nvSpPr>
        <p:spPr>
          <a:xfrm>
            <a:off x="599030" y="617956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D3E76CE-4828-44C0-8EBC-46B5006961BC}"/>
              </a:ext>
            </a:extLst>
          </p:cNvPr>
          <p:cNvSpPr/>
          <p:nvPr/>
        </p:nvSpPr>
        <p:spPr>
          <a:xfrm>
            <a:off x="584851" y="1175039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13004F8-3F6B-454C-9312-2899E566CE55}"/>
              </a:ext>
            </a:extLst>
          </p:cNvPr>
          <p:cNvSpPr/>
          <p:nvPr/>
        </p:nvSpPr>
        <p:spPr>
          <a:xfrm>
            <a:off x="584852" y="1730029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926556E-4978-44FA-8795-817CF14719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" end="2866.5555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810" y="313156"/>
            <a:ext cx="609600" cy="60960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D8D1CAD9-0164-44B0-8121-24381A2D98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67" end="1059.7369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7231" y="1147907"/>
            <a:ext cx="609600" cy="609600"/>
          </a:xfrm>
          <a:prstGeom prst="rect">
            <a:avLst/>
          </a:prstGeom>
        </p:spPr>
      </p:pic>
      <p:pic>
        <p:nvPicPr>
          <p:cNvPr id="13" name="3">
            <a:hlinkClick r:id="" action="ppaction://media"/>
            <a:extLst>
              <a:ext uri="{FF2B5EF4-FFF2-40B4-BE49-F238E27FC236}">
                <a16:creationId xmlns:a16="http://schemas.microsoft.com/office/drawing/2014/main" id="{24147530-B4DA-4ED7-906E-35BAC208ED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855" end="1806.5442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88068" y="185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979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47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37" grpId="0" animBg="1"/>
      <p:bldP spid="4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10987" y="293474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26922" y="356400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32233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05118" y="717411"/>
            <a:ext cx="3750882" cy="89623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lots of 5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in 15?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9558" y="715021"/>
            <a:ext cx="1409096" cy="523220"/>
            <a:chOff x="1728000" y="2197958"/>
            <a:chExt cx="1409096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754986" y="2197958"/>
              <a:ext cx="1382110" cy="52322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ym typeface="Wingdings" panose="05000000000000000000" pitchFamily="2" charset="2"/>
                </a:rPr>
                <a:t></a:t>
              </a:r>
              <a:r>
                <a:rPr lang="en-GB" sz="2000" b="1" dirty="0"/>
                <a:t> × 5 = 15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1728000" y="2236013"/>
              <a:ext cx="336893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76664" y="1475865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count in 5s on a beaded line to find out what number goes in the box. </a:t>
            </a:r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654648" y="3564000"/>
            <a:ext cx="189718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9959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51828" y="356400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22348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840250" y="4829692"/>
            <a:ext cx="3426324" cy="6407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lots of 5 in 15!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2313" y="428400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2543709" y="4280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56000" y="4280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56000" y="4280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C0D2552F-4096-4296-BCEB-F75DBA1F76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5" end="1667.927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43344" y="143476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A43D7FD0-1208-44CA-98B6-1D59029370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361" end="605.210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8494" y="2522400"/>
            <a:ext cx="609600" cy="609600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1F8F060A-7E69-42C8-AAA4-865FAD39A1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16" end="523.362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557" y="3587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3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5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" grpId="0" animBg="1"/>
      <p:bldP spid="37" grpId="0"/>
      <p:bldP spid="39" grpId="0" animBg="1"/>
      <p:bldP spid="41" grpId="0" animBg="1"/>
      <p:bldP spid="42" grpId="0" animBg="1"/>
      <p:bldP spid="43" grpId="0"/>
      <p:bldP spid="50" grpId="0" animBg="1"/>
      <p:bldP spid="51" grpId="0"/>
      <p:bldP spid="56" grpId="0" animBg="1"/>
      <p:bldP spid="21" grpId="0" animBg="1"/>
      <p:bldP spid="52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99729" y="1470010"/>
            <a:ext cx="2520000" cy="1440000"/>
            <a:chOff x="720000" y="720000"/>
            <a:chExt cx="2520000" cy="1440000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2520000" cy="360000"/>
              <a:chOff x="720000" y="720000"/>
              <a:chExt cx="2520000" cy="360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2520000" cy="360000"/>
              <a:chOff x="720000" y="720000"/>
              <a:chExt cx="25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2520000" cy="360000"/>
              <a:chOff x="720000" y="720000"/>
              <a:chExt cx="2520000" cy="36000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923696" y="784578"/>
            <a:ext cx="4881153" cy="2388194"/>
            <a:chOff x="-11637" y="2010556"/>
            <a:chExt cx="4881153" cy="2388194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11637" y="2179671"/>
              <a:ext cx="4422902" cy="221907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The array has been rotated.</a:t>
              </a:r>
            </a:p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in each row?</a:t>
              </a:r>
            </a:p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rows?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</a:t>
              </a:r>
              <a:r>
                <a:rPr lang="en-GB" b="1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number sentence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can we write?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06" y="201055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080000" y="3972970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5 × 3 = 15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880000" y="3464769"/>
            <a:ext cx="4607819" cy="141651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 5 lots of 3, or 5 times 3. 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C215584-A4E4-4B30-A065-28506A2984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4" end="928.836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91854" y="984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42606" y="231963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58541" y="294889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3852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563852" y="718755"/>
            <a:ext cx="6308323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× 5 and 5 × 3  have the same answer!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check back on the beaded line…</a:t>
            </a:r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686267" y="2948890"/>
            <a:ext cx="189718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1578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83447" y="294889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3967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75328" y="2768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87619" y="2768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7619" y="2768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83975" y="4683032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yriad Pro Light" panose="020B0603030403020204" pitchFamily="34" charset="0"/>
              </a:rPr>
              <a:t>3 lots of 5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5 lots of 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 same…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Can you see why?</a:t>
            </a:r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828000" y="3653999"/>
            <a:ext cx="1069380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139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6537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1898937" y="3653996"/>
            <a:ext cx="1166502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076" y="39599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7474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3065439" y="3653997"/>
            <a:ext cx="1119148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1578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3976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4184586" y="3653998"/>
            <a:ext cx="1100765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0726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6000" y="378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5285352" y="3653998"/>
            <a:ext cx="1111619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3730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8400" y="374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0245" y="367161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6" grpId="0" animBg="1"/>
      <p:bldP spid="21" grpId="0" animBg="1"/>
      <p:bldP spid="22" grpId="0"/>
      <p:bldP spid="23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6" grpId="0"/>
      <p:bldP spid="38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7900" y="1999800"/>
            <a:ext cx="5220000" cy="2520000"/>
            <a:chOff x="720000" y="1440000"/>
            <a:chExt cx="5220000" cy="2520000"/>
          </a:xfrm>
        </p:grpSpPr>
        <p:grpSp>
          <p:nvGrpSpPr>
            <p:cNvPr id="5" name="Group 4"/>
            <p:cNvGrpSpPr/>
            <p:nvPr/>
          </p:nvGrpSpPr>
          <p:grpSpPr>
            <a:xfrm>
              <a:off x="720000" y="1440000"/>
              <a:ext cx="5220000" cy="360000"/>
              <a:chOff x="720000" y="720000"/>
              <a:chExt cx="5220000" cy="36000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0000" y="1980000"/>
              <a:ext cx="5220000" cy="360000"/>
              <a:chOff x="720000" y="720000"/>
              <a:chExt cx="5220000" cy="360000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0000" y="2520000"/>
              <a:ext cx="5220000" cy="360000"/>
              <a:chOff x="720000" y="720000"/>
              <a:chExt cx="52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20000" y="3059250"/>
              <a:ext cx="5220000" cy="360000"/>
              <a:chOff x="720000" y="720000"/>
              <a:chExt cx="5220000" cy="3600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20000" y="3600000"/>
              <a:ext cx="5220000" cy="360000"/>
              <a:chOff x="720000" y="720000"/>
              <a:chExt cx="5220000" cy="360000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6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40401" y="826553"/>
            <a:ext cx="3227700" cy="105851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 rows of 10 counters,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 × 10 = 50</a:t>
            </a:r>
          </a:p>
        </p:txBody>
      </p:sp>
      <p:sp>
        <p:nvSpPr>
          <p:cNvPr id="6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40401" y="2179800"/>
            <a:ext cx="3309814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10 rows of 5 counters,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× 5 = 50</a:t>
            </a:r>
          </a:p>
        </p:txBody>
      </p: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994399" y="3481418"/>
            <a:ext cx="3055815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 lots of 10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same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as 10 lots of 5!</a:t>
            </a: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627900" y="4760100"/>
            <a:ext cx="3254258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number of counters is the same!</a:t>
            </a: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EBA85BBB-E443-4FEA-8776-05624D3C5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93F168A8DAB41BCE5CFBF64D5E95B" ma:contentTypeVersion="2" ma:contentTypeDescription="Create a new document." ma:contentTypeScope="" ma:versionID="7b31027ce53462969b325a035541640f">
  <xsd:schema xmlns:xsd="http://www.w3.org/2001/XMLSchema" xmlns:xs="http://www.w3.org/2001/XMLSchema" xmlns:p="http://schemas.microsoft.com/office/2006/metadata/properties" xmlns:ns2="519af36c-a665-4015-9c4d-8d7ed695699a" targetNamespace="http://schemas.microsoft.com/office/2006/metadata/properties" ma:root="true" ma:fieldsID="8836c7f615217721b4bfe2b5076cc26d" ns2:_="">
    <xsd:import namespace="519af36c-a665-4015-9c4d-8d7ed6956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f36c-a665-4015-9c4d-8d7ed6956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4B14A7-F377-487C-8DF5-94684623C440}"/>
</file>

<file path=customXml/itemProps2.xml><?xml version="1.0" encoding="utf-8"?>
<ds:datastoreItem xmlns:ds="http://schemas.openxmlformats.org/officeDocument/2006/customXml" ds:itemID="{A2F69AA2-741E-4A18-A8AB-CD5B11527FDE}"/>
</file>

<file path=customXml/itemProps3.xml><?xml version="1.0" encoding="utf-8"?>
<ds:datastoreItem xmlns:ds="http://schemas.openxmlformats.org/officeDocument/2006/customXml" ds:itemID="{B38568AB-127B-4A60-B585-7598C8A1AE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330</Words>
  <Application>Microsoft Office PowerPoint</Application>
  <PresentationFormat>On-screen Show (4:3)</PresentationFormat>
  <Paragraphs>68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Angela Edwards</cp:lastModifiedBy>
  <cp:revision>254</cp:revision>
  <dcterms:created xsi:type="dcterms:W3CDTF">2018-09-13T11:08:58Z</dcterms:created>
  <dcterms:modified xsi:type="dcterms:W3CDTF">2020-06-14T10:04:24Z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0x01010099393F168A8DAB41BCE5CFBF64D5E95B</vt:lpwstr>
  </property>
</Properties>
</file>