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3" r:id="rId2"/>
    <p:sldId id="315" r:id="rId3"/>
    <p:sldId id="314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1F4E79"/>
    <a:srgbClr val="BDD7EE"/>
    <a:srgbClr val="E6E6E6"/>
    <a:srgbClr val="FFE699"/>
    <a:srgbClr val="F2F2F2"/>
    <a:srgbClr val="FFF2CC"/>
    <a:srgbClr val="EA7600"/>
    <a:srgbClr val="9AF67A"/>
    <a:srgbClr val="85F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4FCABC-4815-4A5C-B3E4-69A23E6337F6}" v="40" dt="2020-04-01T10:30:44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08" autoAdjust="0"/>
    <p:restoredTop sz="92579" autoAdjust="0"/>
  </p:normalViewPr>
  <p:slideViewPr>
    <p:cSldViewPr snapToGrid="0">
      <p:cViewPr varScale="1">
        <p:scale>
          <a:sx n="63" d="100"/>
          <a:sy n="63" d="100"/>
        </p:scale>
        <p:origin x="100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294FCABC-4815-4A5C-B3E4-69A23E6337F6}"/>
    <pc:docChg chg="undo delSld modSld">
      <pc:chgData name="Jennie Kerwin" userId="89cc6116eb6c0dac" providerId="LiveId" clId="{294FCABC-4815-4A5C-B3E4-69A23E6337F6}" dt="2020-04-01T10:30:50.796" v="113" actId="20577"/>
      <pc:docMkLst>
        <pc:docMk/>
      </pc:docMkLst>
      <pc:sldChg chg="del">
        <pc:chgData name="Jennie Kerwin" userId="89cc6116eb6c0dac" providerId="LiveId" clId="{294FCABC-4815-4A5C-B3E4-69A23E6337F6}" dt="2020-04-01T10:24:18.004" v="0" actId="2696"/>
        <pc:sldMkLst>
          <pc:docMk/>
          <pc:sldMk cId="2047842423" sldId="279"/>
        </pc:sldMkLst>
      </pc:sldChg>
      <pc:sldChg chg="del">
        <pc:chgData name="Jennie Kerwin" userId="89cc6116eb6c0dac" providerId="LiveId" clId="{294FCABC-4815-4A5C-B3E4-69A23E6337F6}" dt="2020-04-01T10:28:09.513" v="75" actId="2696"/>
        <pc:sldMkLst>
          <pc:docMk/>
          <pc:sldMk cId="3262603198" sldId="280"/>
        </pc:sldMkLst>
      </pc:sldChg>
      <pc:sldChg chg="del">
        <pc:chgData name="Jennie Kerwin" userId="89cc6116eb6c0dac" providerId="LiveId" clId="{294FCABC-4815-4A5C-B3E4-69A23E6337F6}" dt="2020-04-01T10:24:21.364" v="5" actId="2696"/>
        <pc:sldMkLst>
          <pc:docMk/>
          <pc:sldMk cId="2814342108" sldId="291"/>
        </pc:sldMkLst>
      </pc:sldChg>
      <pc:sldChg chg="del">
        <pc:chgData name="Jennie Kerwin" userId="89cc6116eb6c0dac" providerId="LiveId" clId="{294FCABC-4815-4A5C-B3E4-69A23E6337F6}" dt="2020-04-01T10:28:07.442" v="74" actId="2696"/>
        <pc:sldMkLst>
          <pc:docMk/>
          <pc:sldMk cId="3228110537" sldId="292"/>
        </pc:sldMkLst>
      </pc:sldChg>
      <pc:sldChg chg="del">
        <pc:chgData name="Jennie Kerwin" userId="89cc6116eb6c0dac" providerId="LiveId" clId="{294FCABC-4815-4A5C-B3E4-69A23E6337F6}" dt="2020-04-01T10:27:43.148" v="65" actId="2696"/>
        <pc:sldMkLst>
          <pc:docMk/>
          <pc:sldMk cId="404278633" sldId="293"/>
        </pc:sldMkLst>
      </pc:sldChg>
      <pc:sldChg chg="del">
        <pc:chgData name="Jennie Kerwin" userId="89cc6116eb6c0dac" providerId="LiveId" clId="{294FCABC-4815-4A5C-B3E4-69A23E6337F6}" dt="2020-04-01T10:24:22.084" v="6" actId="2696"/>
        <pc:sldMkLst>
          <pc:docMk/>
          <pc:sldMk cId="52832487" sldId="295"/>
        </pc:sldMkLst>
      </pc:sldChg>
      <pc:sldChg chg="del">
        <pc:chgData name="Jennie Kerwin" userId="89cc6116eb6c0dac" providerId="LiveId" clId="{294FCABC-4815-4A5C-B3E4-69A23E6337F6}" dt="2020-04-01T10:29:19.025" v="105" actId="2696"/>
        <pc:sldMkLst>
          <pc:docMk/>
          <pc:sldMk cId="4107954930" sldId="298"/>
        </pc:sldMkLst>
      </pc:sldChg>
      <pc:sldChg chg="del">
        <pc:chgData name="Jennie Kerwin" userId="89cc6116eb6c0dac" providerId="LiveId" clId="{294FCABC-4815-4A5C-B3E4-69A23E6337F6}" dt="2020-04-01T10:27:42.618" v="64" actId="2696"/>
        <pc:sldMkLst>
          <pc:docMk/>
          <pc:sldMk cId="3952805767" sldId="299"/>
        </pc:sldMkLst>
      </pc:sldChg>
      <pc:sldChg chg="del">
        <pc:chgData name="Jennie Kerwin" userId="89cc6116eb6c0dac" providerId="LiveId" clId="{294FCABC-4815-4A5C-B3E4-69A23E6337F6}" dt="2020-04-01T10:27:59.861" v="66" actId="2696"/>
        <pc:sldMkLst>
          <pc:docMk/>
          <pc:sldMk cId="4279419949" sldId="300"/>
        </pc:sldMkLst>
      </pc:sldChg>
      <pc:sldChg chg="del">
        <pc:chgData name="Jennie Kerwin" userId="89cc6116eb6c0dac" providerId="LiveId" clId="{294FCABC-4815-4A5C-B3E4-69A23E6337F6}" dt="2020-04-01T10:28:05.332" v="72" actId="2696"/>
        <pc:sldMkLst>
          <pc:docMk/>
          <pc:sldMk cId="2195208614" sldId="302"/>
        </pc:sldMkLst>
      </pc:sldChg>
      <pc:sldChg chg="del">
        <pc:chgData name="Jennie Kerwin" userId="89cc6116eb6c0dac" providerId="LiveId" clId="{294FCABC-4815-4A5C-B3E4-69A23E6337F6}" dt="2020-04-01T10:24:18.544" v="1" actId="2696"/>
        <pc:sldMkLst>
          <pc:docMk/>
          <pc:sldMk cId="490654467" sldId="309"/>
        </pc:sldMkLst>
      </pc:sldChg>
      <pc:sldChg chg="del">
        <pc:chgData name="Jennie Kerwin" userId="89cc6116eb6c0dac" providerId="LiveId" clId="{294FCABC-4815-4A5C-B3E4-69A23E6337F6}" dt="2020-04-01T10:24:19.214" v="2" actId="2696"/>
        <pc:sldMkLst>
          <pc:docMk/>
          <pc:sldMk cId="78304474" sldId="310"/>
        </pc:sldMkLst>
      </pc:sldChg>
      <pc:sldChg chg="del">
        <pc:chgData name="Jennie Kerwin" userId="89cc6116eb6c0dac" providerId="LiveId" clId="{294FCABC-4815-4A5C-B3E4-69A23E6337F6}" dt="2020-04-01T10:24:19.814" v="3" actId="2696"/>
        <pc:sldMkLst>
          <pc:docMk/>
          <pc:sldMk cId="1227265002" sldId="311"/>
        </pc:sldMkLst>
      </pc:sldChg>
      <pc:sldChg chg="del">
        <pc:chgData name="Jennie Kerwin" userId="89cc6116eb6c0dac" providerId="LiveId" clId="{294FCABC-4815-4A5C-B3E4-69A23E6337F6}" dt="2020-04-01T10:24:20.694" v="4" actId="2696"/>
        <pc:sldMkLst>
          <pc:docMk/>
          <pc:sldMk cId="2559502523" sldId="312"/>
        </pc:sldMkLst>
      </pc:sldChg>
      <pc:sldChg chg="delSp modSp">
        <pc:chgData name="Jennie Kerwin" userId="89cc6116eb6c0dac" providerId="LiveId" clId="{294FCABC-4815-4A5C-B3E4-69A23E6337F6}" dt="2020-04-01T10:28:26.206" v="78" actId="1076"/>
        <pc:sldMkLst>
          <pc:docMk/>
          <pc:sldMk cId="989627097" sldId="313"/>
        </pc:sldMkLst>
        <pc:spChg chg="mod">
          <ac:chgData name="Jennie Kerwin" userId="89cc6116eb6c0dac" providerId="LiveId" clId="{294FCABC-4815-4A5C-B3E4-69A23E6337F6}" dt="2020-04-01T10:26:44.679" v="63" actId="14100"/>
          <ac:spMkLst>
            <pc:docMk/>
            <pc:sldMk cId="989627097" sldId="313"/>
            <ac:spMk id="13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6:44.679" v="63" actId="14100"/>
          <ac:spMkLst>
            <pc:docMk/>
            <pc:sldMk cId="989627097" sldId="313"/>
            <ac:spMk id="14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6:44.679" v="63" actId="14100"/>
          <ac:spMkLst>
            <pc:docMk/>
            <pc:sldMk cId="989627097" sldId="313"/>
            <ac:spMk id="15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6:44.679" v="63" actId="14100"/>
          <ac:spMkLst>
            <pc:docMk/>
            <pc:sldMk cId="989627097" sldId="313"/>
            <ac:spMk id="16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6:44.679" v="63" actId="14100"/>
          <ac:spMkLst>
            <pc:docMk/>
            <pc:sldMk cId="989627097" sldId="313"/>
            <ac:spMk id="17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8:18.226" v="77" actId="1076"/>
          <ac:spMkLst>
            <pc:docMk/>
            <pc:sldMk cId="989627097" sldId="313"/>
            <ac:spMk id="22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26:44.679" v="63" actId="14100"/>
          <ac:spMkLst>
            <pc:docMk/>
            <pc:sldMk cId="989627097" sldId="313"/>
            <ac:spMk id="23" creationId="{00000000-0000-0000-0000-000000000000}"/>
          </ac:spMkLst>
        </pc:spChg>
        <pc:spChg chg="mod ord">
          <ac:chgData name="Jennie Kerwin" userId="89cc6116eb6c0dac" providerId="LiveId" clId="{294FCABC-4815-4A5C-B3E4-69A23E6337F6}" dt="2020-04-01T10:28:26.206" v="78" actId="1076"/>
          <ac:spMkLst>
            <pc:docMk/>
            <pc:sldMk cId="989627097" sldId="313"/>
            <ac:spMk id="24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24:33.895" v="22" actId="20577"/>
          <ac:spMkLst>
            <pc:docMk/>
            <pc:sldMk cId="989627097" sldId="313"/>
            <ac:spMk id="27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25:53.890" v="52" actId="1076"/>
          <ac:spMkLst>
            <pc:docMk/>
            <pc:sldMk cId="989627097" sldId="313"/>
            <ac:spMk id="28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28:18.226" v="77" actId="1076"/>
          <ac:spMkLst>
            <pc:docMk/>
            <pc:sldMk cId="989627097" sldId="313"/>
            <ac:spMk id="30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28:18.226" v="77" actId="1076"/>
          <ac:spMkLst>
            <pc:docMk/>
            <pc:sldMk cId="989627097" sldId="313"/>
            <ac:spMk id="32" creationId="{CD2579CE-2DB8-4F93-8ECD-0E9BF715B235}"/>
          </ac:spMkLst>
        </pc:spChg>
        <pc:spChg chg="mod ord">
          <ac:chgData name="Jennie Kerwin" userId="89cc6116eb6c0dac" providerId="LiveId" clId="{294FCABC-4815-4A5C-B3E4-69A23E6337F6}" dt="2020-04-01T10:28:18.226" v="77" actId="1076"/>
          <ac:spMkLst>
            <pc:docMk/>
            <pc:sldMk cId="989627097" sldId="313"/>
            <ac:spMk id="33" creationId="{CD2579CE-2DB8-4F93-8ECD-0E9BF715B235}"/>
          </ac:spMkLst>
        </pc:spChg>
        <pc:grpChg chg="del">
          <ac:chgData name="Jennie Kerwin" userId="89cc6116eb6c0dac" providerId="LiveId" clId="{294FCABC-4815-4A5C-B3E4-69A23E6337F6}" dt="2020-04-01T10:24:55.909" v="23" actId="478"/>
          <ac:grpSpMkLst>
            <pc:docMk/>
            <pc:sldMk cId="989627097" sldId="313"/>
            <ac:grpSpMk id="3" creationId="{00000000-0000-0000-0000-000000000000}"/>
          </ac:grpSpMkLst>
        </pc:grpChg>
        <pc:graphicFrameChg chg="mod modGraphic">
          <ac:chgData name="Jennie Kerwin" userId="89cc6116eb6c0dac" providerId="LiveId" clId="{294FCABC-4815-4A5C-B3E4-69A23E6337F6}" dt="2020-04-01T10:26:44.679" v="63" actId="14100"/>
          <ac:graphicFrameMkLst>
            <pc:docMk/>
            <pc:sldMk cId="989627097" sldId="313"/>
            <ac:graphicFrameMk id="11" creationId="{00000000-0000-0000-0000-000000000000}"/>
          </ac:graphicFrameMkLst>
        </pc:graphicFrameChg>
      </pc:sldChg>
      <pc:sldChg chg="modSp">
        <pc:chgData name="Jennie Kerwin" userId="89cc6116eb6c0dac" providerId="LiveId" clId="{294FCABC-4815-4A5C-B3E4-69A23E6337F6}" dt="2020-04-01T10:30:50.796" v="113" actId="20577"/>
        <pc:sldMkLst>
          <pc:docMk/>
          <pc:sldMk cId="2896234035" sldId="314"/>
        </pc:sldMkLst>
        <pc:spChg chg="mod">
          <ac:chgData name="Jennie Kerwin" userId="89cc6116eb6c0dac" providerId="LiveId" clId="{294FCABC-4815-4A5C-B3E4-69A23E6337F6}" dt="2020-04-01T10:30:50.796" v="113" actId="20577"/>
          <ac:spMkLst>
            <pc:docMk/>
            <pc:sldMk cId="2896234035" sldId="314"/>
            <ac:spMk id="12" creationId="{B69677ED-5C54-4353-B94F-C526DD00205C}"/>
          </ac:spMkLst>
        </pc:spChg>
        <pc:spChg chg="mod">
          <ac:chgData name="Jennie Kerwin" userId="89cc6116eb6c0dac" providerId="LiveId" clId="{294FCABC-4815-4A5C-B3E4-69A23E6337F6}" dt="2020-04-01T10:30:48.144" v="111" actId="1076"/>
          <ac:spMkLst>
            <pc:docMk/>
            <pc:sldMk cId="2896234035" sldId="314"/>
            <ac:spMk id="26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30:30.116" v="106" actId="1076"/>
          <ac:spMkLst>
            <pc:docMk/>
            <pc:sldMk cId="2896234035" sldId="314"/>
            <ac:spMk id="40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30:30.116" v="106" actId="1076"/>
          <ac:spMkLst>
            <pc:docMk/>
            <pc:sldMk cId="2896234035" sldId="314"/>
            <ac:spMk id="41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30:30.116" v="106" actId="1076"/>
          <ac:spMkLst>
            <pc:docMk/>
            <pc:sldMk cId="2896234035" sldId="314"/>
            <ac:spMk id="43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30:30.116" v="106" actId="1076"/>
          <ac:spMkLst>
            <pc:docMk/>
            <pc:sldMk cId="2896234035" sldId="314"/>
            <ac:spMk id="44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30:37.797" v="108" actId="14100"/>
          <ac:spMkLst>
            <pc:docMk/>
            <pc:sldMk cId="2896234035" sldId="314"/>
            <ac:spMk id="46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30:48.144" v="111" actId="1076"/>
          <ac:spMkLst>
            <pc:docMk/>
            <pc:sldMk cId="2896234035" sldId="314"/>
            <ac:spMk id="49" creationId="{CD2579CE-2DB8-4F93-8ECD-0E9BF715B235}"/>
          </ac:spMkLst>
        </pc:spChg>
        <pc:grpChg chg="mod">
          <ac:chgData name="Jennie Kerwin" userId="89cc6116eb6c0dac" providerId="LiveId" clId="{294FCABC-4815-4A5C-B3E4-69A23E6337F6}" dt="2020-04-01T10:30:44.328" v="110" actId="1076"/>
          <ac:grpSpMkLst>
            <pc:docMk/>
            <pc:sldMk cId="2896234035" sldId="314"/>
            <ac:grpSpMk id="45" creationId="{00000000-0000-0000-0000-000000000000}"/>
          </ac:grpSpMkLst>
        </pc:grpChg>
        <pc:graphicFrameChg chg="mod">
          <ac:chgData name="Jennie Kerwin" userId="89cc6116eb6c0dac" providerId="LiveId" clId="{294FCABC-4815-4A5C-B3E4-69A23E6337F6}" dt="2020-04-01T10:30:30.116" v="106" actId="1076"/>
          <ac:graphicFrameMkLst>
            <pc:docMk/>
            <pc:sldMk cId="2896234035" sldId="314"/>
            <ac:graphicFrameMk id="39" creationId="{00000000-0000-0000-0000-000000000000}"/>
          </ac:graphicFrameMkLst>
        </pc:graphicFrameChg>
        <pc:picChg chg="mod">
          <ac:chgData name="Jennie Kerwin" userId="89cc6116eb6c0dac" providerId="LiveId" clId="{294FCABC-4815-4A5C-B3E4-69A23E6337F6}" dt="2020-04-01T10:30:44.328" v="110" actId="1076"/>
          <ac:picMkLst>
            <pc:docMk/>
            <pc:sldMk cId="2896234035" sldId="314"/>
            <ac:picMk id="47" creationId="{00000000-0000-0000-0000-000000000000}"/>
          </ac:picMkLst>
        </pc:picChg>
      </pc:sldChg>
      <pc:sldChg chg="modSp">
        <pc:chgData name="Jennie Kerwin" userId="89cc6116eb6c0dac" providerId="LiveId" clId="{294FCABC-4815-4A5C-B3E4-69A23E6337F6}" dt="2020-04-01T10:29:03.222" v="103" actId="6549"/>
        <pc:sldMkLst>
          <pc:docMk/>
          <pc:sldMk cId="2666298533" sldId="315"/>
        </pc:sldMkLst>
        <pc:spChg chg="mod">
          <ac:chgData name="Jennie Kerwin" userId="89cc6116eb6c0dac" providerId="LiveId" clId="{294FCABC-4815-4A5C-B3E4-69A23E6337F6}" dt="2020-04-01T10:29:03.222" v="103" actId="6549"/>
          <ac:spMkLst>
            <pc:docMk/>
            <pc:sldMk cId="2666298533" sldId="315"/>
            <ac:spMk id="12" creationId="{B69677ED-5C54-4353-B94F-C526DD00205C}"/>
          </ac:spMkLst>
        </pc:spChg>
        <pc:spChg chg="mod">
          <ac:chgData name="Jennie Kerwin" userId="89cc6116eb6c0dac" providerId="LiveId" clId="{294FCABC-4815-4A5C-B3E4-69A23E6337F6}" dt="2020-04-01T10:28:59.901" v="102" actId="1076"/>
          <ac:spMkLst>
            <pc:docMk/>
            <pc:sldMk cId="2666298533" sldId="315"/>
            <ac:spMk id="13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8:59.901" v="102" actId="1076"/>
          <ac:spMkLst>
            <pc:docMk/>
            <pc:sldMk cId="2666298533" sldId="315"/>
            <ac:spMk id="14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8:59.901" v="102" actId="1076"/>
          <ac:spMkLst>
            <pc:docMk/>
            <pc:sldMk cId="2666298533" sldId="315"/>
            <ac:spMk id="15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8:59.901" v="102" actId="1076"/>
          <ac:spMkLst>
            <pc:docMk/>
            <pc:sldMk cId="2666298533" sldId="315"/>
            <ac:spMk id="16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8:59.901" v="102" actId="1076"/>
          <ac:spMkLst>
            <pc:docMk/>
            <pc:sldMk cId="2666298533" sldId="315"/>
            <ac:spMk id="17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8:59.901" v="102" actId="1076"/>
          <ac:spMkLst>
            <pc:docMk/>
            <pc:sldMk cId="2666298533" sldId="315"/>
            <ac:spMk id="23" creationId="{00000000-0000-0000-0000-000000000000}"/>
          </ac:spMkLst>
        </pc:spChg>
        <pc:spChg chg="mod">
          <ac:chgData name="Jennie Kerwin" userId="89cc6116eb6c0dac" providerId="LiveId" clId="{294FCABC-4815-4A5C-B3E4-69A23E6337F6}" dt="2020-04-01T10:28:40.658" v="80" actId="14100"/>
          <ac:spMkLst>
            <pc:docMk/>
            <pc:sldMk cId="2666298533" sldId="315"/>
            <ac:spMk id="30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28:46.759" v="89" actId="20577"/>
          <ac:spMkLst>
            <pc:docMk/>
            <pc:sldMk cId="2666298533" sldId="315"/>
            <ac:spMk id="32" creationId="{CD2579CE-2DB8-4F93-8ECD-0E9BF715B235}"/>
          </ac:spMkLst>
        </pc:spChg>
        <pc:spChg chg="mod">
          <ac:chgData name="Jennie Kerwin" userId="89cc6116eb6c0dac" providerId="LiveId" clId="{294FCABC-4815-4A5C-B3E4-69A23E6337F6}" dt="2020-04-01T10:28:52.860" v="101" actId="6549"/>
          <ac:spMkLst>
            <pc:docMk/>
            <pc:sldMk cId="2666298533" sldId="315"/>
            <ac:spMk id="33" creationId="{CD2579CE-2DB8-4F93-8ECD-0E9BF715B235}"/>
          </ac:spMkLst>
        </pc:spChg>
        <pc:graphicFrameChg chg="mod">
          <ac:chgData name="Jennie Kerwin" userId="89cc6116eb6c0dac" providerId="LiveId" clId="{294FCABC-4815-4A5C-B3E4-69A23E6337F6}" dt="2020-04-01T10:28:59.901" v="102" actId="1076"/>
          <ac:graphicFrameMkLst>
            <pc:docMk/>
            <pc:sldMk cId="2666298533" sldId="315"/>
            <ac:graphicFrameMk id="11" creationId="{00000000-0000-0000-0000-000000000000}"/>
          </ac:graphicFrameMkLst>
        </pc:graphicFrameChg>
      </pc:sldChg>
      <pc:sldChg chg="del">
        <pc:chgData name="Jennie Kerwin" userId="89cc6116eb6c0dac" providerId="LiveId" clId="{294FCABC-4815-4A5C-B3E4-69A23E6337F6}" dt="2020-04-01T10:28:00.301" v="67" actId="2696"/>
        <pc:sldMkLst>
          <pc:docMk/>
          <pc:sldMk cId="491510617" sldId="316"/>
        </pc:sldMkLst>
      </pc:sldChg>
      <pc:sldChg chg="del">
        <pc:chgData name="Jennie Kerwin" userId="89cc6116eb6c0dac" providerId="LiveId" clId="{294FCABC-4815-4A5C-B3E4-69A23E6337F6}" dt="2020-04-01T10:28:00.851" v="68" actId="2696"/>
        <pc:sldMkLst>
          <pc:docMk/>
          <pc:sldMk cId="532068982" sldId="317"/>
        </pc:sldMkLst>
      </pc:sldChg>
      <pc:sldChg chg="del">
        <pc:chgData name="Jennie Kerwin" userId="89cc6116eb6c0dac" providerId="LiveId" clId="{294FCABC-4815-4A5C-B3E4-69A23E6337F6}" dt="2020-04-01T10:28:01.801" v="69" actId="2696"/>
        <pc:sldMkLst>
          <pc:docMk/>
          <pc:sldMk cId="3091178984" sldId="318"/>
        </pc:sldMkLst>
      </pc:sldChg>
      <pc:sldChg chg="del">
        <pc:chgData name="Jennie Kerwin" userId="89cc6116eb6c0dac" providerId="LiveId" clId="{294FCABC-4815-4A5C-B3E4-69A23E6337F6}" dt="2020-04-01T10:28:06.592" v="73" actId="2696"/>
        <pc:sldMkLst>
          <pc:docMk/>
          <pc:sldMk cId="3118212093" sldId="319"/>
        </pc:sldMkLst>
      </pc:sldChg>
      <pc:sldChg chg="del">
        <pc:chgData name="Jennie Kerwin" userId="89cc6116eb6c0dac" providerId="LiveId" clId="{294FCABC-4815-4A5C-B3E4-69A23E6337F6}" dt="2020-04-01T10:28:10.253" v="76" actId="2696"/>
        <pc:sldMkLst>
          <pc:docMk/>
          <pc:sldMk cId="2916705093" sldId="320"/>
        </pc:sldMkLst>
      </pc:sldChg>
      <pc:sldChg chg="del">
        <pc:chgData name="Jennie Kerwin" userId="89cc6116eb6c0dac" providerId="LiveId" clId="{294FCABC-4815-4A5C-B3E4-69A23E6337F6}" dt="2020-04-01T10:28:03.292" v="70" actId="2696"/>
        <pc:sldMkLst>
          <pc:docMk/>
          <pc:sldMk cId="2582120323" sldId="321"/>
        </pc:sldMkLst>
      </pc:sldChg>
      <pc:sldChg chg="del">
        <pc:chgData name="Jennie Kerwin" userId="89cc6116eb6c0dac" providerId="LiveId" clId="{294FCABC-4815-4A5C-B3E4-69A23E6337F6}" dt="2020-04-01T10:28:04.052" v="71" actId="2696"/>
        <pc:sldMkLst>
          <pc:docMk/>
          <pc:sldMk cId="1612017780" sldId="32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06/04/2020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solidFill>
                <a:srgbClr val="2537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169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4-maths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131FF7-2AA1-466D-8599-BFBDF336415E}"/>
              </a:ext>
            </a:extLst>
          </p:cNvPr>
          <p:cNvSpPr/>
          <p:nvPr userDrawn="1"/>
        </p:nvSpPr>
        <p:spPr>
          <a:xfrm>
            <a:off x="810410" y="6390463"/>
            <a:ext cx="179953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3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300" b="0" dirty="0">
              <a:solidFill>
                <a:srgbClr val="EA7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71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rgbClr val="F2F2F2"/>
            </a:gs>
            <a:gs pos="0">
              <a:srgbClr val="FFF2CC"/>
            </a:gs>
            <a:gs pos="100000">
              <a:srgbClr val="FFE699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3" Type="http://schemas.microsoft.com/office/2007/relationships/media" Target="../media/media2.m4a"/><Relationship Id="rId7" Type="http://schemas.openxmlformats.org/officeDocument/2006/relationships/slideLayout" Target="../slideLayouts/slideLayout12.xml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microsoft.com/office/2007/relationships/media" Target="../media/media4.m4a"/><Relationship Id="rId5" Type="http://schemas.microsoft.com/office/2007/relationships/media" Target="../media/media3.m4a"/><Relationship Id="rId4" Type="http://schemas.openxmlformats.org/officeDocument/2006/relationships/audio" Target="../media/media2.m4a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2.pn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microsoft.com/office/2007/relationships/media" Target="../media/media7.m4a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notesSlide" Target="../notesSlides/notesSlide3.xml"/><Relationship Id="rId2" Type="http://schemas.microsoft.com/office/2007/relationships/media" Target="../media/media8.m4a"/><Relationship Id="rId1" Type="http://schemas.openxmlformats.org/officeDocument/2006/relationships/audio" Target="NULL" TargetMode="Externa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media10.m4a"/><Relationship Id="rId4" Type="http://schemas.microsoft.com/office/2007/relationships/media" Target="../media/media10.m4a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Multiply and divide by 10 and 100.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841234"/>
              </p:ext>
            </p:extLst>
          </p:nvPr>
        </p:nvGraphicFramePr>
        <p:xfrm>
          <a:off x="4989370" y="596697"/>
          <a:ext cx="3207726" cy="13351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2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100s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809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422514" y="102492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66514" y="102492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22514" y="102492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466514" y="102492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78514" y="102492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2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08737" y="837106"/>
            <a:ext cx="3745895" cy="916853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write the number </a:t>
            </a:r>
            <a:r>
              <a:rPr lang="en-GB" sz="2000" b="1" dirty="0">
                <a:solidFill>
                  <a:srgbClr val="C00000"/>
                </a:solidFill>
              </a:rPr>
              <a:t>4</a:t>
            </a:r>
            <a:r>
              <a:rPr lang="en-GB" sz="2000" b="1" dirty="0">
                <a:solidFill>
                  <a:srgbClr val="253746"/>
                </a:solidFill>
              </a:rPr>
              <a:t> in the grid.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286789" y="2151704"/>
            <a:ext cx="3089297" cy="776656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What is 4 × 10?</a:t>
            </a:r>
          </a:p>
        </p:txBody>
      </p:sp>
      <p:sp>
        <p:nvSpPr>
          <p:cNvPr id="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035129" y="2360057"/>
            <a:ext cx="3745895" cy="916853"/>
          </a:xfrm>
          <a:prstGeom prst="wedgeEllipseCallout">
            <a:avLst>
              <a:gd name="adj1" fmla="val -35700"/>
              <a:gd name="adj2" fmla="val 7332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has happened to the digits?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2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1187091" y="3321812"/>
            <a:ext cx="3231955" cy="776656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What is 4 × 100?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66514" y="1024925"/>
            <a:ext cx="3145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4</a:t>
            </a:r>
          </a:p>
        </p:txBody>
      </p:sp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3965998" y="3503207"/>
            <a:ext cx="3745895" cy="916853"/>
          </a:xfrm>
          <a:prstGeom prst="wedgeEllipseCallout">
            <a:avLst>
              <a:gd name="adj1" fmla="val -47906"/>
              <a:gd name="adj2" fmla="val 7332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has happened to the digits?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2121221" y="4620806"/>
            <a:ext cx="4924454" cy="1168358"/>
          </a:xfrm>
          <a:prstGeom prst="wedgeEllipseCallout">
            <a:avLst>
              <a:gd name="adj1" fmla="val -52525"/>
              <a:gd name="adj2" fmla="val 4857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digits move </a:t>
            </a:r>
          </a:p>
          <a:p>
            <a:pPr algn="ctr"/>
            <a:r>
              <a:rPr lang="en-GB" sz="2000" b="1" dirty="0">
                <a:solidFill>
                  <a:srgbClr val="253746"/>
                </a:solidFill>
              </a:rPr>
              <a:t>2 place value columns to the </a:t>
            </a:r>
            <a:r>
              <a:rPr lang="en-GB" sz="2000" b="1" dirty="0">
                <a:solidFill>
                  <a:srgbClr val="C00000"/>
                </a:solidFill>
              </a:rPr>
              <a:t>left</a:t>
            </a:r>
            <a:r>
              <a:rPr lang="en-GB" sz="2000" b="1" dirty="0">
                <a:solidFill>
                  <a:srgbClr val="253746"/>
                </a:solidFill>
              </a:rPr>
              <a:t> when we multiply by 100.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F23F3054-9143-4B44-851F-EB114BF4521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93" end="747.6031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993809" y="615380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52CA13AC-8997-4BE5-8353-0EAF158ABB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93966" y="1627029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6B994C56-54FB-4A48-A344-85C7E7028F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5">
                  <p14:trim st="19145" end="627.401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93966" y="3503207"/>
            <a:ext cx="609600" cy="609600"/>
          </a:xfrm>
          <a:prstGeom prst="rect">
            <a:avLst/>
          </a:prstGeom>
        </p:spPr>
      </p:pic>
      <p:pic>
        <p:nvPicPr>
          <p:cNvPr id="6" name="1a">
            <a:hlinkClick r:id="" action="ppaction://media"/>
            <a:extLst>
              <a:ext uri="{FF2B5EF4-FFF2-40B4-BE49-F238E27FC236}">
                <a16:creationId xmlns:a16="http://schemas.microsoft.com/office/drawing/2014/main" id="{F83647B4-D3D0-48B2-864F-2D20C6FF9F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06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493966" y="22603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627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1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58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814"/>
                            </p:stCondLst>
                            <p:childTnLst>
                              <p:par>
                                <p:cTn id="4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225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70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6" grpId="0"/>
      <p:bldP spid="17" grpId="0"/>
      <p:bldP spid="28" grpId="0" animBg="1"/>
      <p:bldP spid="30" grpId="0" animBg="1"/>
      <p:bldP spid="32" grpId="0" animBg="1"/>
      <p:bldP spid="22" grpId="0" animBg="1"/>
      <p:bldP spid="23" grpId="0"/>
      <p:bldP spid="23" grpId="1"/>
      <p:bldP spid="3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Multiply and divide by 10 and 100.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1548607"/>
              </p:ext>
            </p:extLst>
          </p:nvPr>
        </p:nvGraphicFramePr>
        <p:xfrm>
          <a:off x="4734373" y="1638152"/>
          <a:ext cx="3207726" cy="13351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60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2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100s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809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67517" y="20663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11517" y="20663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7517" y="20663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11517" y="20663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23517" y="20663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30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73881" y="863204"/>
            <a:ext cx="3517295" cy="1202840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</a:rPr>
              <a:t>What is 7 × 10 and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7 × 100?</a:t>
            </a:r>
          </a:p>
        </p:txBody>
      </p:sp>
      <p:sp>
        <p:nvSpPr>
          <p:cNvPr id="32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988478" y="3384994"/>
            <a:ext cx="3745895" cy="916853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Digits move 1 or 2 places to the left…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33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583448" y="4072681"/>
            <a:ext cx="4159719" cy="916853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 and we put in 0s as placeholders.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11517" y="206638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301671" y="434527"/>
            <a:ext cx="2604865" cy="657277"/>
          </a:xfrm>
          <a:prstGeom prst="wedgeEllipseCallout">
            <a:avLst>
              <a:gd name="adj1" fmla="val 50012"/>
              <a:gd name="adj2" fmla="val -440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rgbClr val="253746"/>
                </a:solidFill>
              </a:rPr>
              <a:t>Let’s check....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10E6A949-5013-45EA-B57C-537D421EE6C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55" end="1141.995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18320" y="672703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E911EA4B-A331-4749-9AC7-9AF6CBF6425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724" end="915.9727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525000" y="1464624"/>
            <a:ext cx="609600" cy="609600"/>
          </a:xfrm>
          <a:prstGeom prst="rect">
            <a:avLst/>
          </a:prstGeom>
        </p:spPr>
      </p:pic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id="{9B052625-0DCB-423F-9E09-4F0D966F9D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4">
                  <p14:trim st="7733" end="3207.9863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448800" y="45328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29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2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00"/>
                            </p:stCondLst>
                            <p:childTnLst>
                              <p:par>
                                <p:cTn id="3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5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00"/>
                            </p:stCondLst>
                            <p:childTnLst>
                              <p:par>
                                <p:cTn id="5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45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3" grpId="0"/>
      <p:bldP spid="13" grpId="1"/>
      <p:bldP spid="14" grpId="0"/>
      <p:bldP spid="14" grpId="1"/>
      <p:bldP spid="15" grpId="0"/>
      <p:bldP spid="16" grpId="0"/>
      <p:bldP spid="17" grpId="0"/>
      <p:bldP spid="30" grpId="0" animBg="1"/>
      <p:bldP spid="32" grpId="0" animBg="1"/>
      <p:bldP spid="33" grpId="0" animBg="1"/>
      <p:bldP spid="23" grpId="0"/>
      <p:bldP spid="23" grpId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Image result for hamilton trust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8" name="AutoShape 4" descr="Image result for hamilton trust"/>
          <p:cNvSpPr>
            <a:spLocks noChangeAspect="1" noChangeArrowheads="1"/>
          </p:cNvSpPr>
          <p:nvPr/>
        </p:nvSpPr>
        <p:spPr bwMode="auto">
          <a:xfrm>
            <a:off x="230981" y="8632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9" name="AutoShape 8" descr="Image result for hamilton trust"/>
          <p:cNvSpPr>
            <a:spLocks noChangeAspect="1" noChangeArrowheads="1"/>
          </p:cNvSpPr>
          <p:nvPr/>
        </p:nvSpPr>
        <p:spPr bwMode="auto">
          <a:xfrm>
            <a:off x="345281" y="9775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GB" sz="135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3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3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335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A7600"/>
              </a:buClr>
              <a:buSzPct val="120000"/>
            </a:pPr>
            <a:r>
              <a:rPr lang="en-GB" sz="2000" b="1">
                <a:solidFill>
                  <a:schemeClr val="accent5">
                    <a:lumMod val="75000"/>
                  </a:schemeClr>
                </a:solidFill>
              </a:rPr>
              <a:t>Multiply </a:t>
            </a: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and divide by 10 and 100.</a:t>
            </a:r>
          </a:p>
        </p:txBody>
      </p:sp>
      <p:sp>
        <p:nvSpPr>
          <p:cNvPr id="24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900242" y="863203"/>
            <a:ext cx="3390101" cy="761672"/>
          </a:xfrm>
          <a:prstGeom prst="wedgeEllipseCallout">
            <a:avLst>
              <a:gd name="adj1" fmla="val -68437"/>
              <a:gd name="adj2" fmla="val 1251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What is </a:t>
            </a:r>
            <a:r>
              <a:rPr lang="en-GB" sz="2000" b="1" dirty="0">
                <a:solidFill>
                  <a:srgbClr val="C00000"/>
                </a:solidFill>
              </a:rPr>
              <a:t>700 ÷ 100</a:t>
            </a:r>
            <a:r>
              <a:rPr lang="en-GB" sz="2000" b="1" dirty="0">
                <a:solidFill>
                  <a:srgbClr val="253746"/>
                </a:solidFill>
              </a:rPr>
              <a:t>? </a:t>
            </a:r>
          </a:p>
        </p:txBody>
      </p:sp>
      <p:sp>
        <p:nvSpPr>
          <p:cNvPr id="26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441501" y="4360613"/>
            <a:ext cx="4322466" cy="797837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The </a:t>
            </a:r>
            <a:r>
              <a:rPr lang="en-GB" sz="2000" b="1" dirty="0">
                <a:solidFill>
                  <a:srgbClr val="C00000"/>
                </a:solidFill>
              </a:rPr>
              <a:t>7</a:t>
            </a:r>
            <a:r>
              <a:rPr lang="en-GB" sz="2000" b="1" dirty="0">
                <a:solidFill>
                  <a:srgbClr val="253746"/>
                </a:solidFill>
              </a:rPr>
              <a:t> moved </a:t>
            </a:r>
          </a:p>
          <a:p>
            <a:pPr algn="ctr"/>
            <a:r>
              <a:rPr lang="en-GB" sz="2000" b="1" dirty="0">
                <a:solidFill>
                  <a:srgbClr val="C00000"/>
                </a:solidFill>
              </a:rPr>
              <a:t>2 places to the right</a:t>
            </a:r>
            <a:r>
              <a:rPr lang="en-GB" sz="2000" b="1" dirty="0">
                <a:solidFill>
                  <a:srgbClr val="253746"/>
                </a:solidFill>
              </a:rPr>
              <a:t>...</a:t>
            </a:r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384798"/>
              </p:ext>
            </p:extLst>
          </p:nvPr>
        </p:nvGraphicFramePr>
        <p:xfrm>
          <a:off x="5036032" y="1592741"/>
          <a:ext cx="3207726" cy="133513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069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9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9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9323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100s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10s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1s</a:t>
                      </a:r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5809"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800" b="1" dirty="0"/>
                    </a:p>
                  </a:txBody>
                  <a:tcPr marL="79785" marR="79785" marT="39893" marB="3989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0" name="TextBox 39"/>
          <p:cNvSpPr txBox="1"/>
          <p:nvPr/>
        </p:nvSpPr>
        <p:spPr>
          <a:xfrm>
            <a:off x="6469176" y="20209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7513176" y="20209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0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513176" y="202153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25176" y="2020969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7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16681" y="2068680"/>
            <a:ext cx="4579005" cy="1880847"/>
            <a:chOff x="-248760" y="592678"/>
            <a:chExt cx="4579005" cy="1880847"/>
          </a:xfrm>
        </p:grpSpPr>
        <p:sp>
          <p:nvSpPr>
            <p:cNvPr id="46" name="Speech Bubble: Rectangle with Corners Rounded 10">
              <a:extLst>
                <a:ext uri="{FF2B5EF4-FFF2-40B4-BE49-F238E27FC236}">
                  <a16:creationId xmlns:a16="http://schemas.microsoft.com/office/drawing/2014/main" id="{CD2579CE-2DB8-4F93-8ECD-0E9BF715B235}"/>
                </a:ext>
              </a:extLst>
            </p:cNvPr>
            <p:cNvSpPr/>
            <p:nvPr/>
          </p:nvSpPr>
          <p:spPr>
            <a:xfrm>
              <a:off x="-38851" y="592678"/>
              <a:ext cx="4369096" cy="1880847"/>
            </a:xfrm>
            <a:prstGeom prst="wedgeEllipseCallout">
              <a:avLst>
                <a:gd name="adj1" fmla="val 40899"/>
                <a:gd name="adj2" fmla="val -62517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28575">
              <a:solidFill>
                <a:schemeClr val="accent5">
                  <a:lumMod val="50000"/>
                </a:schemeClr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rgbClr val="253746"/>
                  </a:solidFill>
                </a:rPr>
                <a:t>When we multiplied by 100 the digits moved 2 places to the left, what do you think will happen when we divide by 100?  </a:t>
              </a:r>
              <a:endParaRPr lang="en-GB" sz="2000" b="1" dirty="0">
                <a:solidFill>
                  <a:srgbClr val="C00000"/>
                </a:solidFill>
              </a:endParaRPr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8760" y="1173710"/>
              <a:ext cx="1090613" cy="556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8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045796" y="538755"/>
            <a:ext cx="3175250" cy="761672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Let’s see…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49" name="Speech Bubble: Rectangle with Corners Rounded 10">
            <a:extLst>
              <a:ext uri="{FF2B5EF4-FFF2-40B4-BE49-F238E27FC236}">
                <a16:creationId xmlns:a16="http://schemas.microsoft.com/office/drawing/2014/main" id="{CD2579CE-2DB8-4F93-8ECD-0E9BF715B235}"/>
              </a:ext>
            </a:extLst>
          </p:cNvPr>
          <p:cNvSpPr/>
          <p:nvPr/>
        </p:nvSpPr>
        <p:spPr>
          <a:xfrm>
            <a:off x="5167011" y="4241597"/>
            <a:ext cx="3745895" cy="916853"/>
          </a:xfrm>
          <a:prstGeom prst="wedgeEllipseCallout">
            <a:avLst>
              <a:gd name="adj1" fmla="val 40899"/>
              <a:gd name="adj2" fmla="val -625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253746"/>
                </a:solidFill>
              </a:rPr>
              <a:t>…. and we don’t need the final two </a:t>
            </a:r>
            <a:r>
              <a:rPr lang="en-GB" sz="2000" b="1" dirty="0">
                <a:solidFill>
                  <a:srgbClr val="C00000"/>
                </a:solidFill>
              </a:rPr>
              <a:t>0s.</a:t>
            </a: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id="{C9DBE071-9A1D-458A-BC41-4D137E4A4B6B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191" end="813.1632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88664" y="444103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id="{BC97CF52-875A-4598-B04E-862245E83C7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61" end="676.9773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69632" y="2649712"/>
            <a:ext cx="609600" cy="609600"/>
          </a:xfrm>
          <a:prstGeom prst="rect">
            <a:avLst/>
          </a:prstGeom>
        </p:spPr>
      </p:pic>
      <p:pic>
        <p:nvPicPr>
          <p:cNvPr id="6" name="lesson ender">
            <a:hlinkClick r:id="" action="ppaction://media"/>
            <a:extLst>
              <a:ext uri="{FF2B5EF4-FFF2-40B4-BE49-F238E27FC236}">
                <a16:creationId xmlns:a16="http://schemas.microsoft.com/office/drawing/2014/main" id="{39E241D5-D7B2-477B-A86E-EE7505B76DF3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84031" y="5013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34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"/>
                            </p:stCondLst>
                            <p:childTnLst>
                              <p:par>
                                <p:cTn id="5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78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632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382"/>
                            </p:stCondLst>
                            <p:childTnLst>
                              <p:par>
                                <p:cTn id="61" presetID="1" presetClass="mediacall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10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6" grpId="0" animBg="1"/>
      <p:bldP spid="40" grpId="0"/>
      <p:bldP spid="40" grpId="1"/>
      <p:bldP spid="41" grpId="0"/>
      <p:bldP spid="41" grpId="1"/>
      <p:bldP spid="43" grpId="0"/>
      <p:bldP spid="44" grpId="0"/>
      <p:bldP spid="44" grpId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2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2687</TotalTime>
  <Words>198</Words>
  <Application>Microsoft Office PowerPoint</Application>
  <PresentationFormat>On-screen Show (4:3)</PresentationFormat>
  <Paragraphs>55</Paragraphs>
  <Slides>3</Slides>
  <Notes>3</Notes>
  <HiddenSlides>0</HiddenSlides>
  <MMClips>10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Nick Barwick</cp:lastModifiedBy>
  <cp:revision>208</cp:revision>
  <dcterms:created xsi:type="dcterms:W3CDTF">2018-09-13T11:08:58Z</dcterms:created>
  <dcterms:modified xsi:type="dcterms:W3CDTF">2020-04-06T13:43:28Z</dcterms:modified>
</cp:coreProperties>
</file>